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1" r:id="rId5"/>
    <p:sldId id="265" r:id="rId6"/>
    <p:sldId id="262" r:id="rId7"/>
    <p:sldId id="274" r:id="rId8"/>
    <p:sldId id="260" r:id="rId9"/>
    <p:sldId id="263" r:id="rId10"/>
    <p:sldId id="264" r:id="rId11"/>
    <p:sldId id="273" r:id="rId12"/>
    <p:sldId id="259" r:id="rId13"/>
    <p:sldId id="267" r:id="rId14"/>
    <p:sldId id="268" r:id="rId15"/>
    <p:sldId id="279" r:id="rId16"/>
    <p:sldId id="280" r:id="rId17"/>
    <p:sldId id="272" r:id="rId18"/>
    <p:sldId id="282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511CF-4E1C-4E7C-8A02-CBAD339CE69C}" type="datetimeFigureOut">
              <a:rPr lang="en-GB" smtClean="0"/>
              <a:t>22/01/2014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93D25-7A24-4109-9355-81444320478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18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37F4-1399-4F30-8BBA-9D942BDCD1B5}" type="datetimeFigureOut">
              <a:rPr lang="en-GB" smtClean="0"/>
              <a:t>22/01/2014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486E-A27F-4F7F-90FD-127120EAFFC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699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37F4-1399-4F30-8BBA-9D942BDCD1B5}" type="datetimeFigureOut">
              <a:rPr lang="en-GB" smtClean="0"/>
              <a:t>22/01/2014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486E-A27F-4F7F-90FD-127120EAFFC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13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37F4-1399-4F30-8BBA-9D942BDCD1B5}" type="datetimeFigureOut">
              <a:rPr lang="en-GB" smtClean="0"/>
              <a:t>22/01/2014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486E-A27F-4F7F-90FD-127120EAFFC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72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37F4-1399-4F30-8BBA-9D942BDCD1B5}" type="datetimeFigureOut">
              <a:rPr lang="en-GB" smtClean="0"/>
              <a:t>22/01/2014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486E-A27F-4F7F-90FD-127120EAFFC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80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37F4-1399-4F30-8BBA-9D942BDCD1B5}" type="datetimeFigureOut">
              <a:rPr lang="en-GB" smtClean="0"/>
              <a:t>22/01/2014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486E-A27F-4F7F-90FD-127120EAFFC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03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37F4-1399-4F30-8BBA-9D942BDCD1B5}" type="datetimeFigureOut">
              <a:rPr lang="en-GB" smtClean="0"/>
              <a:t>22/01/2014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486E-A27F-4F7F-90FD-127120EAFFC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96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37F4-1399-4F30-8BBA-9D942BDCD1B5}" type="datetimeFigureOut">
              <a:rPr lang="en-GB" smtClean="0"/>
              <a:t>22/01/2014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486E-A27F-4F7F-90FD-127120EAFFC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86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37F4-1399-4F30-8BBA-9D942BDCD1B5}" type="datetimeFigureOut">
              <a:rPr lang="en-GB" smtClean="0"/>
              <a:t>22/01/2014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486E-A27F-4F7F-90FD-127120EAFFC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36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37F4-1399-4F30-8BBA-9D942BDCD1B5}" type="datetimeFigureOut">
              <a:rPr lang="en-GB" smtClean="0"/>
              <a:t>22/01/2014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486E-A27F-4F7F-90FD-127120EAFFC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61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37F4-1399-4F30-8BBA-9D942BDCD1B5}" type="datetimeFigureOut">
              <a:rPr lang="en-GB" smtClean="0"/>
              <a:t>22/01/2014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486E-A27F-4F7F-90FD-127120EAFFC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67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37F4-1399-4F30-8BBA-9D942BDCD1B5}" type="datetimeFigureOut">
              <a:rPr lang="en-GB" smtClean="0"/>
              <a:t>22/01/2014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486E-A27F-4F7F-90FD-127120EAFFC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18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B37F4-1399-4F30-8BBA-9D942BDCD1B5}" type="datetimeFigureOut">
              <a:rPr lang="en-GB" smtClean="0"/>
              <a:t>22/01/2014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486E-A27F-4F7F-90FD-127120EAFFC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77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Perkosaan</a:t>
            </a:r>
            <a:r>
              <a:rPr lang="nl-NL" dirty="0" smtClean="0"/>
              <a:t>, </a:t>
            </a:r>
            <a:r>
              <a:rPr lang="nl-NL" dirty="0" err="1" smtClean="0"/>
              <a:t>kekuasaan</a:t>
            </a:r>
            <a:r>
              <a:rPr lang="nl-NL" dirty="0" smtClean="0"/>
              <a:t>, </a:t>
            </a:r>
            <a:r>
              <a:rPr lang="nl-NL" dirty="0" err="1" smtClean="0"/>
              <a:t>pemberdayaan</a:t>
            </a:r>
            <a:r>
              <a:rPr lang="nl-NL" smtClean="0"/>
              <a:t> di </a:t>
            </a:r>
            <a:r>
              <a:rPr lang="nl-NL" dirty="0" smtClean="0"/>
              <a:t>Indonesia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Public </a:t>
            </a:r>
            <a:r>
              <a:rPr lang="nl-NL" dirty="0" err="1" smtClean="0"/>
              <a:t>Lecture</a:t>
            </a:r>
            <a:r>
              <a:rPr lang="nl-NL" dirty="0" smtClean="0"/>
              <a:t> UI-Depok</a:t>
            </a:r>
          </a:p>
          <a:p>
            <a:r>
              <a:rPr lang="nl-NL" dirty="0" smtClean="0"/>
              <a:t>Jan 23 2014</a:t>
            </a:r>
          </a:p>
          <a:p>
            <a:r>
              <a:rPr lang="nl-NL" dirty="0" smtClean="0"/>
              <a:t>Prof. </a:t>
            </a:r>
            <a:r>
              <a:rPr lang="nl-NL" dirty="0" err="1" smtClean="0"/>
              <a:t>Dr</a:t>
            </a:r>
            <a:r>
              <a:rPr lang="nl-NL" dirty="0" smtClean="0"/>
              <a:t> </a:t>
            </a:r>
            <a:r>
              <a:rPr lang="nl-NL" dirty="0"/>
              <a:t>S</a:t>
            </a:r>
            <a:r>
              <a:rPr lang="nl-NL" dirty="0" smtClean="0"/>
              <a:t>askia E. Wieringa</a:t>
            </a:r>
          </a:p>
          <a:p>
            <a:r>
              <a:rPr lang="nl-NL" dirty="0" smtClean="0"/>
              <a:t>University of Amsterdam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220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Gerakan</a:t>
            </a:r>
            <a:r>
              <a:rPr lang="nl-NL" dirty="0" smtClean="0"/>
              <a:t> </a:t>
            </a:r>
            <a:r>
              <a:rPr lang="nl-NL" dirty="0" err="1" smtClean="0"/>
              <a:t>perempuan</a:t>
            </a:r>
            <a:r>
              <a:rPr lang="nl-NL" dirty="0" smtClean="0"/>
              <a:t> Indonesia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 err="1" smtClean="0"/>
              <a:t>Kekerasan</a:t>
            </a:r>
            <a:r>
              <a:rPr lang="nl-NL" dirty="0" smtClean="0"/>
              <a:t> dan </a:t>
            </a:r>
            <a:r>
              <a:rPr lang="nl-NL" dirty="0" err="1" smtClean="0"/>
              <a:t>trafficking</a:t>
            </a:r>
            <a:r>
              <a:rPr lang="nl-NL" dirty="0" smtClean="0"/>
              <a:t> </a:t>
            </a:r>
            <a:r>
              <a:rPr lang="nl-NL" dirty="0" err="1" smtClean="0"/>
              <a:t>sdh</a:t>
            </a:r>
            <a:r>
              <a:rPr lang="nl-NL" dirty="0" smtClean="0"/>
              <a:t> </a:t>
            </a:r>
            <a:r>
              <a:rPr lang="nl-NL" dirty="0" err="1" smtClean="0"/>
              <a:t>isyu</a:t>
            </a:r>
            <a:r>
              <a:rPr lang="nl-NL" dirty="0" smtClean="0"/>
              <a:t> </a:t>
            </a:r>
            <a:r>
              <a:rPr lang="nl-NL" dirty="0" err="1" smtClean="0"/>
              <a:t>penting</a:t>
            </a:r>
            <a:r>
              <a:rPr lang="nl-NL" dirty="0" smtClean="0"/>
              <a:t> </a:t>
            </a:r>
            <a:r>
              <a:rPr lang="nl-NL" dirty="0" err="1" smtClean="0"/>
              <a:t>sebelum</a:t>
            </a:r>
            <a:r>
              <a:rPr lang="nl-NL" dirty="0" smtClean="0"/>
              <a:t> </a:t>
            </a:r>
            <a:r>
              <a:rPr lang="nl-NL" dirty="0" err="1" smtClean="0"/>
              <a:t>zaman</a:t>
            </a:r>
            <a:r>
              <a:rPr lang="nl-NL" dirty="0" smtClean="0"/>
              <a:t> </a:t>
            </a:r>
            <a:r>
              <a:rPr lang="nl-NL" dirty="0" err="1" smtClean="0"/>
              <a:t>Jepang</a:t>
            </a:r>
            <a:r>
              <a:rPr lang="nl-NL" dirty="0" smtClean="0"/>
              <a:t> (</a:t>
            </a:r>
            <a:r>
              <a:rPr lang="nl-NL" dirty="0" err="1" smtClean="0"/>
              <a:t>konp</a:t>
            </a:r>
            <a:r>
              <a:rPr lang="nl-NL" dirty="0" smtClean="0"/>
              <a:t> 1935)</a:t>
            </a:r>
          </a:p>
          <a:p>
            <a:r>
              <a:rPr lang="nl-NL" dirty="0" err="1" smtClean="0"/>
              <a:t>Sesudah</a:t>
            </a:r>
            <a:r>
              <a:rPr lang="nl-NL" dirty="0" smtClean="0"/>
              <a:t> </a:t>
            </a:r>
            <a:r>
              <a:rPr lang="nl-NL" dirty="0" err="1" smtClean="0"/>
              <a:t>kemerdekaan</a:t>
            </a:r>
            <a:r>
              <a:rPr lang="nl-NL" dirty="0" smtClean="0"/>
              <a:t>:  </a:t>
            </a:r>
            <a:r>
              <a:rPr lang="nl-NL" dirty="0" err="1" smtClean="0"/>
              <a:t>postcolonial</a:t>
            </a:r>
            <a:r>
              <a:rPr lang="nl-NL" dirty="0" smtClean="0"/>
              <a:t> </a:t>
            </a:r>
            <a:r>
              <a:rPr lang="nl-NL" dirty="0" err="1" smtClean="0"/>
              <a:t>amnesia</a:t>
            </a:r>
            <a:r>
              <a:rPr lang="nl-NL" dirty="0" smtClean="0"/>
              <a:t>: </a:t>
            </a:r>
            <a:r>
              <a:rPr lang="nl-NL" dirty="0" err="1" smtClean="0"/>
              <a:t>pimpinan</a:t>
            </a:r>
            <a:r>
              <a:rPr lang="nl-NL" dirty="0" smtClean="0"/>
              <a:t> </a:t>
            </a:r>
            <a:r>
              <a:rPr lang="nl-NL" dirty="0" err="1" smtClean="0"/>
              <a:t>nasional</a:t>
            </a:r>
            <a:r>
              <a:rPr lang="nl-NL" dirty="0" smtClean="0"/>
              <a:t> </a:t>
            </a:r>
            <a:r>
              <a:rPr lang="nl-NL" dirty="0" err="1" smtClean="0"/>
              <a:t>menuntut</a:t>
            </a:r>
            <a:r>
              <a:rPr lang="nl-NL" dirty="0" smtClean="0"/>
              <a:t> </a:t>
            </a:r>
            <a:r>
              <a:rPr lang="nl-NL" dirty="0" err="1" smtClean="0"/>
              <a:t>prerogatif</a:t>
            </a:r>
            <a:r>
              <a:rPr lang="nl-NL" dirty="0" smtClean="0"/>
              <a:t> </a:t>
            </a:r>
            <a:r>
              <a:rPr lang="nl-NL" dirty="0" err="1" smtClean="0"/>
              <a:t>seksuil</a:t>
            </a:r>
            <a:r>
              <a:rPr lang="nl-NL" dirty="0" smtClean="0"/>
              <a:t> </a:t>
            </a:r>
            <a:r>
              <a:rPr lang="nl-NL" dirty="0" err="1" smtClean="0"/>
              <a:t>laki</a:t>
            </a:r>
            <a:r>
              <a:rPr lang="nl-NL" dirty="0" smtClean="0"/>
              <a:t> </a:t>
            </a:r>
            <a:r>
              <a:rPr lang="nl-NL" dirty="0" err="1" smtClean="0"/>
              <a:t>kolonial</a:t>
            </a:r>
            <a:r>
              <a:rPr lang="nl-NL" dirty="0" smtClean="0"/>
              <a:t> </a:t>
            </a:r>
            <a:r>
              <a:rPr lang="nl-NL" dirty="0" err="1" smtClean="0"/>
              <a:t>Bld</a:t>
            </a:r>
            <a:endParaRPr lang="nl-NL" dirty="0" smtClean="0"/>
          </a:p>
          <a:p>
            <a:r>
              <a:rPr lang="nl-NL" dirty="0" err="1" smtClean="0"/>
              <a:t>Perempuaan</a:t>
            </a:r>
            <a:r>
              <a:rPr lang="nl-NL" dirty="0" smtClean="0"/>
              <a:t> </a:t>
            </a:r>
            <a:r>
              <a:rPr lang="nl-NL" dirty="0" err="1" smtClean="0"/>
              <a:t>diarahkan</a:t>
            </a:r>
            <a:r>
              <a:rPr lang="nl-NL" dirty="0" smtClean="0"/>
              <a:t> </a:t>
            </a:r>
            <a:r>
              <a:rPr lang="nl-NL" dirty="0" err="1" smtClean="0"/>
              <a:t>kpd</a:t>
            </a:r>
            <a:r>
              <a:rPr lang="nl-NL" dirty="0" smtClean="0"/>
              <a:t> </a:t>
            </a:r>
            <a:r>
              <a:rPr lang="nl-NL" dirty="0" err="1" smtClean="0"/>
              <a:t>kodrat</a:t>
            </a:r>
            <a:r>
              <a:rPr lang="nl-NL" dirty="0" smtClean="0"/>
              <a:t> </a:t>
            </a:r>
            <a:r>
              <a:rPr lang="nl-NL" dirty="0" err="1" smtClean="0"/>
              <a:t>wanita</a:t>
            </a:r>
            <a:endParaRPr lang="nl-NL" dirty="0" smtClean="0"/>
          </a:p>
          <a:p>
            <a:r>
              <a:rPr lang="nl-NL" dirty="0" err="1" smtClean="0"/>
              <a:t>Laki-laki</a:t>
            </a:r>
            <a:r>
              <a:rPr lang="nl-NL" dirty="0" smtClean="0"/>
              <a:t>  </a:t>
            </a:r>
            <a:r>
              <a:rPr lang="nl-NL" dirty="0" err="1" smtClean="0"/>
              <a:t>menjadi</a:t>
            </a:r>
            <a:r>
              <a:rPr lang="nl-NL" dirty="0" smtClean="0"/>
              <a:t> </a:t>
            </a:r>
            <a:r>
              <a:rPr lang="nl-NL" dirty="0" err="1" smtClean="0"/>
              <a:t>pimpinan</a:t>
            </a:r>
            <a:r>
              <a:rPr lang="nl-NL" dirty="0" smtClean="0"/>
              <a:t> (</a:t>
            </a:r>
            <a:r>
              <a:rPr lang="nl-NL" dirty="0" err="1" smtClean="0"/>
              <a:t>dgn</a:t>
            </a:r>
            <a:r>
              <a:rPr lang="nl-NL" dirty="0" smtClean="0"/>
              <a:t> </a:t>
            </a:r>
            <a:r>
              <a:rPr lang="nl-NL" dirty="0" err="1" smtClean="0"/>
              <a:t>prerogatif</a:t>
            </a:r>
            <a:r>
              <a:rPr lang="nl-NL" dirty="0" smtClean="0"/>
              <a:t> </a:t>
            </a:r>
            <a:r>
              <a:rPr lang="nl-NL" dirty="0" err="1" smtClean="0"/>
              <a:t>seksual</a:t>
            </a:r>
            <a:r>
              <a:rPr lang="nl-NL" dirty="0" smtClean="0"/>
              <a:t> – </a:t>
            </a:r>
            <a:r>
              <a:rPr lang="nl-NL" dirty="0" err="1" smtClean="0"/>
              <a:t>perceraian</a:t>
            </a:r>
            <a:r>
              <a:rPr lang="nl-NL" dirty="0" smtClean="0"/>
              <a:t> </a:t>
            </a:r>
            <a:r>
              <a:rPr lang="nl-NL" dirty="0" err="1" smtClean="0"/>
              <a:t>isteri</a:t>
            </a:r>
            <a:r>
              <a:rPr lang="nl-NL" dirty="0" smtClean="0"/>
              <a:t> </a:t>
            </a:r>
            <a:r>
              <a:rPr lang="nl-NL" dirty="0" err="1" smtClean="0"/>
              <a:t>guerilyawan</a:t>
            </a:r>
            <a:r>
              <a:rPr lang="nl-NL" dirty="0" smtClean="0"/>
              <a:t>, </a:t>
            </a:r>
            <a:r>
              <a:rPr lang="nl-NL" dirty="0" err="1" smtClean="0"/>
              <a:t>poligini</a:t>
            </a:r>
            <a:endParaRPr lang="nl-NL" dirty="0" smtClean="0"/>
          </a:p>
          <a:p>
            <a:r>
              <a:rPr lang="nl-NL" dirty="0" err="1" smtClean="0"/>
              <a:t>Gerwani</a:t>
            </a:r>
            <a:r>
              <a:rPr lang="nl-NL" dirty="0" smtClean="0"/>
              <a:t> dan </a:t>
            </a:r>
            <a:r>
              <a:rPr lang="nl-NL" dirty="0" err="1" smtClean="0"/>
              <a:t>Perwari</a:t>
            </a:r>
            <a:r>
              <a:rPr lang="nl-NL" dirty="0" smtClean="0"/>
              <a:t> </a:t>
            </a:r>
            <a:r>
              <a:rPr lang="nl-NL" dirty="0" err="1" smtClean="0"/>
              <a:t>berjuang</a:t>
            </a:r>
            <a:r>
              <a:rPr lang="nl-NL" dirty="0" smtClean="0"/>
              <a:t> hak2 </a:t>
            </a:r>
            <a:r>
              <a:rPr lang="nl-NL" dirty="0" err="1" smtClean="0"/>
              <a:t>perempuan</a:t>
            </a:r>
            <a:r>
              <a:rPr lang="nl-NL" dirty="0" smtClean="0"/>
              <a:t>, dan </a:t>
            </a:r>
            <a:r>
              <a:rPr lang="nl-NL" dirty="0" err="1" smtClean="0"/>
              <a:t>melawan</a:t>
            </a:r>
            <a:r>
              <a:rPr lang="nl-NL" dirty="0" smtClean="0"/>
              <a:t> </a:t>
            </a:r>
            <a:r>
              <a:rPr lang="nl-NL" dirty="0" err="1" smtClean="0"/>
              <a:t>poligini</a:t>
            </a:r>
            <a:r>
              <a:rPr lang="nl-NL" dirty="0" smtClean="0"/>
              <a:t> (1954 – </a:t>
            </a:r>
            <a:r>
              <a:rPr lang="nl-NL" dirty="0" err="1" smtClean="0"/>
              <a:t>Sukarno-Hartini</a:t>
            </a:r>
            <a:r>
              <a:rPr lang="nl-NL" dirty="0" smtClean="0"/>
              <a:t>) </a:t>
            </a:r>
          </a:p>
          <a:p>
            <a:r>
              <a:rPr lang="nl-NL" dirty="0" err="1" smtClean="0"/>
              <a:t>Gerwani</a:t>
            </a:r>
            <a:r>
              <a:rPr lang="nl-NL" dirty="0" smtClean="0"/>
              <a:t>:  </a:t>
            </a:r>
            <a:r>
              <a:rPr lang="nl-NL" dirty="0" err="1" smtClean="0"/>
              <a:t>Sudjoyono</a:t>
            </a:r>
            <a:r>
              <a:rPr lang="nl-NL" dirty="0" smtClean="0"/>
              <a:t> – </a:t>
            </a:r>
            <a:r>
              <a:rPr lang="nl-NL" dirty="0" err="1" smtClean="0"/>
              <a:t>Lekra</a:t>
            </a:r>
            <a:r>
              <a:rPr lang="nl-NL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nl-NL" dirty="0" smtClean="0"/>
              <a:t> </a:t>
            </a:r>
            <a:r>
              <a:rPr lang="nl-NL" dirty="0" err="1" smtClean="0"/>
              <a:t>turun</a:t>
            </a:r>
            <a:r>
              <a:rPr lang="nl-NL" dirty="0" smtClean="0"/>
              <a:t>  </a:t>
            </a:r>
            <a:r>
              <a:rPr lang="nl-NL" dirty="0" err="1" smtClean="0"/>
              <a:t>dari</a:t>
            </a:r>
            <a:r>
              <a:rPr lang="nl-NL" dirty="0" smtClean="0"/>
              <a:t> </a:t>
            </a:r>
            <a:r>
              <a:rPr lang="nl-NL" dirty="0" err="1" smtClean="0"/>
              <a:t>posisinya</a:t>
            </a:r>
            <a:endParaRPr lang="nl-NL" dirty="0" smtClean="0"/>
          </a:p>
          <a:p>
            <a:r>
              <a:rPr lang="nl-NL" dirty="0" err="1" smtClean="0"/>
              <a:t>Feminis</a:t>
            </a:r>
            <a:r>
              <a:rPr lang="nl-NL" dirty="0" smtClean="0"/>
              <a:t> </a:t>
            </a:r>
            <a:r>
              <a:rPr lang="nl-NL" dirty="0" err="1" smtClean="0"/>
              <a:t>muda</a:t>
            </a:r>
            <a:r>
              <a:rPr lang="nl-NL" dirty="0" smtClean="0"/>
              <a:t> </a:t>
            </a:r>
            <a:r>
              <a:rPr lang="nl-NL" dirty="0" err="1" smtClean="0"/>
              <a:t>masa</a:t>
            </a:r>
            <a:r>
              <a:rPr lang="nl-NL" dirty="0" smtClean="0"/>
              <a:t> </a:t>
            </a:r>
            <a:r>
              <a:rPr lang="nl-NL" dirty="0" err="1" smtClean="0"/>
              <a:t>Orba</a:t>
            </a:r>
            <a:r>
              <a:rPr lang="nl-NL" dirty="0" smtClean="0"/>
              <a:t> </a:t>
            </a:r>
            <a:r>
              <a:rPr lang="nl-NL" dirty="0" err="1" smtClean="0"/>
              <a:t>berjuang</a:t>
            </a:r>
            <a:r>
              <a:rPr lang="nl-NL" dirty="0" smtClean="0"/>
              <a:t> </a:t>
            </a:r>
            <a:r>
              <a:rPr lang="nl-NL" dirty="0" err="1" smtClean="0"/>
              <a:t>utk</a:t>
            </a:r>
            <a:r>
              <a:rPr lang="nl-NL" dirty="0" smtClean="0"/>
              <a:t> </a:t>
            </a:r>
            <a:r>
              <a:rPr lang="nl-NL" dirty="0" err="1" smtClean="0"/>
              <a:t>otonomi</a:t>
            </a:r>
            <a:r>
              <a:rPr lang="nl-NL" dirty="0" smtClean="0"/>
              <a:t> </a:t>
            </a:r>
            <a:r>
              <a:rPr lang="nl-NL" dirty="0" err="1" smtClean="0"/>
              <a:t>tubuh</a:t>
            </a:r>
            <a:endParaRPr lang="nl-NL" dirty="0" smtClean="0"/>
          </a:p>
          <a:p>
            <a:r>
              <a:rPr lang="nl-NL" dirty="0" err="1" smtClean="0"/>
              <a:t>Tapi</a:t>
            </a:r>
            <a:r>
              <a:rPr lang="nl-NL" dirty="0" smtClean="0"/>
              <a:t> </a:t>
            </a:r>
            <a:r>
              <a:rPr lang="nl-NL" dirty="0" err="1" smtClean="0"/>
              <a:t>skr</a:t>
            </a:r>
            <a:r>
              <a:rPr lang="nl-NL" dirty="0" smtClean="0"/>
              <a:t> </a:t>
            </a:r>
            <a:r>
              <a:rPr lang="nl-NL" dirty="0" err="1" smtClean="0"/>
              <a:t>wacana</a:t>
            </a:r>
            <a:r>
              <a:rPr lang="nl-NL" dirty="0" smtClean="0"/>
              <a:t> </a:t>
            </a:r>
            <a:r>
              <a:rPr lang="nl-NL" dirty="0" err="1" smtClean="0"/>
              <a:t>keluarga</a:t>
            </a:r>
            <a:r>
              <a:rPr lang="nl-NL" dirty="0" smtClean="0"/>
              <a:t> </a:t>
            </a:r>
            <a:r>
              <a:rPr lang="nl-NL" dirty="0" err="1" smtClean="0"/>
              <a:t>sakinah</a:t>
            </a:r>
            <a:r>
              <a:rPr lang="nl-NL" dirty="0" smtClean="0"/>
              <a:t>/</a:t>
            </a:r>
            <a:r>
              <a:rPr lang="nl-NL" dirty="0" err="1" smtClean="0"/>
              <a:t>prp</a:t>
            </a:r>
            <a:r>
              <a:rPr lang="nl-NL" dirty="0" smtClean="0"/>
              <a:t> </a:t>
            </a:r>
            <a:r>
              <a:rPr lang="nl-NL" dirty="0" err="1" smtClean="0"/>
              <a:t>sholehah</a:t>
            </a:r>
            <a:r>
              <a:rPr lang="nl-NL" dirty="0" smtClean="0"/>
              <a:t>:</a:t>
            </a:r>
          </a:p>
          <a:p>
            <a:r>
              <a:rPr lang="nl-NL" dirty="0" err="1" smtClean="0"/>
              <a:t>Lemah</a:t>
            </a:r>
            <a:r>
              <a:rPr lang="nl-NL" dirty="0" smtClean="0"/>
              <a:t> </a:t>
            </a:r>
            <a:r>
              <a:rPr lang="nl-NL" dirty="0" err="1" smtClean="0"/>
              <a:t>lembut</a:t>
            </a:r>
            <a:r>
              <a:rPr lang="nl-NL" dirty="0" smtClean="0"/>
              <a:t>, </a:t>
            </a:r>
            <a:r>
              <a:rPr lang="nl-NL" dirty="0" err="1" smtClean="0"/>
              <a:t>suami</a:t>
            </a:r>
            <a:r>
              <a:rPr lang="nl-NL" dirty="0" smtClean="0"/>
              <a:t> </a:t>
            </a:r>
            <a:r>
              <a:rPr lang="nl-NL" dirty="0" err="1" smtClean="0"/>
              <a:t>idaman</a:t>
            </a:r>
            <a:r>
              <a:rPr lang="nl-NL" dirty="0"/>
              <a:t> </a:t>
            </a:r>
            <a:r>
              <a:rPr lang="nl-NL" dirty="0" smtClean="0"/>
              <a:t>– </a:t>
            </a:r>
            <a:r>
              <a:rPr lang="nl-NL" dirty="0" err="1" smtClean="0"/>
              <a:t>guru</a:t>
            </a:r>
            <a:r>
              <a:rPr lang="nl-NL" dirty="0" smtClean="0"/>
              <a:t> </a:t>
            </a:r>
            <a:r>
              <a:rPr lang="nl-NL" dirty="0" err="1" smtClean="0"/>
              <a:t>prp</a:t>
            </a:r>
            <a:r>
              <a:rPr lang="nl-NL" dirty="0" smtClean="0"/>
              <a:t>, </a:t>
            </a:r>
            <a:r>
              <a:rPr lang="nl-NL" dirty="0" err="1" smtClean="0"/>
              <a:t>kepala</a:t>
            </a:r>
            <a:r>
              <a:rPr lang="nl-NL" dirty="0" smtClean="0"/>
              <a:t> </a:t>
            </a:r>
            <a:r>
              <a:rPr lang="nl-NL" dirty="0" err="1" smtClean="0"/>
              <a:t>rt</a:t>
            </a:r>
            <a:r>
              <a:rPr lang="nl-NL" dirty="0" smtClean="0"/>
              <a:t>, </a:t>
            </a:r>
            <a:r>
              <a:rPr lang="nl-NL" dirty="0" err="1" smtClean="0"/>
              <a:t>pimpinan</a:t>
            </a:r>
            <a:r>
              <a:rPr lang="nl-NL" dirty="0" smtClean="0"/>
              <a:t> di </a:t>
            </a:r>
            <a:r>
              <a:rPr lang="nl-NL" dirty="0" err="1" smtClean="0"/>
              <a:t>segala</a:t>
            </a:r>
            <a:r>
              <a:rPr lang="nl-NL" dirty="0" smtClean="0"/>
              <a:t> </a:t>
            </a:r>
            <a:r>
              <a:rPr lang="nl-NL" dirty="0" err="1" smtClean="0"/>
              <a:t>aspek</a:t>
            </a:r>
            <a:r>
              <a:rPr lang="nl-NL" dirty="0" smtClean="0"/>
              <a:t> </a:t>
            </a:r>
            <a:r>
              <a:rPr lang="nl-NL" dirty="0" err="1" smtClean="0"/>
              <a:t>yg</a:t>
            </a:r>
            <a:r>
              <a:rPr lang="nl-NL" dirty="0" smtClean="0"/>
              <a:t> </a:t>
            </a:r>
            <a:r>
              <a:rPr lang="nl-NL" dirty="0" err="1" smtClean="0"/>
              <a:t>perlu</a:t>
            </a:r>
            <a:r>
              <a:rPr lang="nl-NL" dirty="0" smtClean="0"/>
              <a:t> </a:t>
            </a:r>
            <a:r>
              <a:rPr lang="nl-NL" dirty="0" err="1" smtClean="0"/>
              <a:t>dihormati</a:t>
            </a:r>
            <a:r>
              <a:rPr lang="nl-NL" dirty="0" smtClean="0"/>
              <a:t>  (</a:t>
            </a:r>
            <a:r>
              <a:rPr lang="nl-NL" dirty="0" err="1" smtClean="0"/>
              <a:t>Wacana</a:t>
            </a:r>
            <a:r>
              <a:rPr lang="nl-NL" dirty="0" smtClean="0"/>
              <a:t> </a:t>
            </a:r>
            <a:r>
              <a:rPr lang="nl-NL" dirty="0" err="1" smtClean="0"/>
              <a:t>resmi</a:t>
            </a:r>
            <a:r>
              <a:rPr lang="nl-NL" dirty="0" smtClean="0"/>
              <a:t> MOWECP)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563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4.bp.blogspot.com/-IAMl3QgI-Cc/TWWC8GGCm0I/AAAAAAAAAHc/aAKq0b4vS0Y/s1600/dots-happy-family-carto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412875"/>
            <a:ext cx="3743325" cy="3240088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5603" name="Slide Number Placeholder 3"/>
          <p:cNvSpPr txBox="1">
            <a:spLocks noGrp="1"/>
          </p:cNvSpPr>
          <p:nvPr/>
        </p:nvSpPr>
        <p:spPr bwMode="auto">
          <a:xfrm>
            <a:off x="8101013" y="6597650"/>
            <a:ext cx="585787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F986A60B-201D-4BDA-A43C-04BECB9858C6}" type="slidenum">
              <a:rPr lang="en-AU" sz="1400">
                <a:ea typeface="MS PGothic" pitchFamily="34" charset="-128"/>
              </a:rPr>
              <a:pPr algn="r"/>
              <a:t>11</a:t>
            </a:fld>
            <a:endParaRPr lang="en-AU" sz="1400">
              <a:ea typeface="MS PGothic" pitchFamily="34" charset="-128"/>
            </a:endParaRPr>
          </a:p>
        </p:txBody>
      </p:sp>
      <p:sp>
        <p:nvSpPr>
          <p:cNvPr id="13" name="Right Arrow 12"/>
          <p:cNvSpPr>
            <a:spLocks noChangeArrowheads="1"/>
          </p:cNvSpPr>
          <p:nvPr/>
        </p:nvSpPr>
        <p:spPr bwMode="auto">
          <a:xfrm>
            <a:off x="395288" y="1052513"/>
            <a:ext cx="4897437" cy="1655762"/>
          </a:xfrm>
          <a:prstGeom prst="rightArrow">
            <a:avLst>
              <a:gd name="adj1" fmla="val 50000"/>
              <a:gd name="adj2" fmla="val 50023"/>
            </a:avLst>
          </a:prstGeom>
          <a:solidFill>
            <a:srgbClr val="660066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cs typeface="+mn-cs"/>
              </a:rPr>
              <a:t>New Law on Domestic Violence (2004)</a:t>
            </a:r>
          </a:p>
        </p:txBody>
      </p:sp>
      <p:sp>
        <p:nvSpPr>
          <p:cNvPr id="14" name="Left Arrow Callout 13"/>
          <p:cNvSpPr>
            <a:spLocks noChangeArrowheads="1"/>
          </p:cNvSpPr>
          <p:nvPr/>
        </p:nvSpPr>
        <p:spPr bwMode="auto">
          <a:xfrm>
            <a:off x="5651500" y="4724400"/>
            <a:ext cx="3168650" cy="1728788"/>
          </a:xfrm>
          <a:prstGeom prst="leftArrowCallout">
            <a:avLst>
              <a:gd name="adj1" fmla="val 35167"/>
              <a:gd name="adj2" fmla="val 25000"/>
              <a:gd name="adj3" fmla="val 24990"/>
              <a:gd name="adj4" fmla="val 64977"/>
            </a:avLst>
          </a:prstGeom>
          <a:solidFill>
            <a:srgbClr val="FF000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95288" y="2349500"/>
            <a:ext cx="3240087" cy="4032250"/>
            <a:chOff x="393950" y="2348880"/>
            <a:chExt cx="3241946" cy="4032621"/>
          </a:xfrm>
        </p:grpSpPr>
        <p:sp>
          <p:nvSpPr>
            <p:cNvPr id="15" name="Up Arrow Callout 14"/>
            <p:cNvSpPr>
              <a:spLocks noChangeArrowheads="1"/>
            </p:cNvSpPr>
            <p:nvPr/>
          </p:nvSpPr>
          <p:spPr bwMode="auto">
            <a:xfrm>
              <a:off x="393950" y="4652629"/>
              <a:ext cx="2449095" cy="1728872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FF0000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3600" dirty="0">
                  <a:solidFill>
                    <a:schemeClr val="lt1"/>
                  </a:solidFill>
                  <a:latin typeface="+mn-lt"/>
                  <a:cs typeface="+mn-cs"/>
                </a:rPr>
                <a:t>IMPACT</a:t>
              </a:r>
              <a:r>
                <a:rPr lang="en-US" sz="1400" dirty="0">
                  <a:solidFill>
                    <a:schemeClr val="lt1"/>
                  </a:solidFill>
                  <a:latin typeface="+mn-lt"/>
                  <a:cs typeface="+mn-cs"/>
                </a:rPr>
                <a:t> </a:t>
              </a:r>
            </a:p>
          </p:txBody>
        </p:sp>
        <p:pic>
          <p:nvPicPr>
            <p:cNvPr id="5128" name="Picture 4" descr="Violence in the family © Jiho,France,physical violence, domestic abuse, women, beating, child, family, baby, crime, hitt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348880"/>
              <a:ext cx="3168352" cy="22919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94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" r="13039" b="11456"/>
          <a:stretch>
            <a:fillRect/>
          </a:stretch>
        </p:blipFill>
        <p:spPr bwMode="auto">
          <a:xfrm>
            <a:off x="2627313" y="4581525"/>
            <a:ext cx="30162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Box 3"/>
          <p:cNvSpPr txBox="1">
            <a:spLocks noChangeArrowheads="1"/>
          </p:cNvSpPr>
          <p:nvPr/>
        </p:nvSpPr>
        <p:spPr bwMode="auto">
          <a:xfrm>
            <a:off x="5915025" y="5013325"/>
            <a:ext cx="28749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>
                <a:solidFill>
                  <a:schemeClr val="bg1"/>
                </a:solidFill>
                <a:ea typeface="MS PGothic" pitchFamily="34" charset="-128"/>
              </a:rPr>
              <a:t>              POOR </a:t>
            </a:r>
            <a:br>
              <a:rPr lang="en-US" sz="2400">
                <a:solidFill>
                  <a:schemeClr val="bg1"/>
                </a:solidFill>
                <a:ea typeface="MS PGothic" pitchFamily="34" charset="-128"/>
              </a:rPr>
            </a:br>
            <a:r>
              <a:rPr lang="en-US" sz="2400">
                <a:solidFill>
                  <a:schemeClr val="bg1"/>
                </a:solidFill>
                <a:ea typeface="MS PGothic" pitchFamily="34" charset="-128"/>
              </a:rPr>
              <a:t>IMPLEMENTATION</a:t>
            </a:r>
          </a:p>
        </p:txBody>
      </p:sp>
      <p:sp>
        <p:nvSpPr>
          <p:cNvPr id="5131" name="TextBox 4"/>
          <p:cNvSpPr txBox="1">
            <a:spLocks noChangeArrowheads="1"/>
          </p:cNvSpPr>
          <p:nvPr/>
        </p:nvSpPr>
        <p:spPr bwMode="auto">
          <a:xfrm>
            <a:off x="1425575" y="836613"/>
            <a:ext cx="2282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ea typeface="MS PGothic" pitchFamily="34" charset="-128"/>
              </a:rPr>
              <a:t>OUTCOME</a:t>
            </a:r>
          </a:p>
        </p:txBody>
      </p:sp>
    </p:spTree>
    <p:extLst>
      <p:ext uri="{BB962C8B-B14F-4D97-AF65-F5344CB8AC3E}">
        <p14:creationId xmlns:p14="http://schemas.microsoft.com/office/powerpoint/2010/main" val="278438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Pemberdayaan</a:t>
            </a:r>
            <a:r>
              <a:rPr lang="nl-NL" dirty="0" smtClean="0"/>
              <a:t>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Apakah</a:t>
            </a:r>
            <a:r>
              <a:rPr lang="nl-NL" dirty="0" smtClean="0"/>
              <a:t> RW </a:t>
            </a:r>
            <a:r>
              <a:rPr lang="nl-NL" dirty="0" err="1" smtClean="0"/>
              <a:t>punya</a:t>
            </a:r>
            <a:r>
              <a:rPr lang="nl-NL" dirty="0" smtClean="0"/>
              <a:t> </a:t>
            </a:r>
            <a:r>
              <a:rPr lang="nl-NL" dirty="0" err="1" smtClean="0"/>
              <a:t>daya</a:t>
            </a:r>
            <a:r>
              <a:rPr lang="nl-NL" dirty="0" smtClean="0"/>
              <a:t>/</a:t>
            </a:r>
            <a:r>
              <a:rPr lang="nl-NL" dirty="0" err="1" smtClean="0"/>
              <a:t>kekuasaan</a:t>
            </a:r>
            <a:r>
              <a:rPr lang="nl-NL" dirty="0" smtClean="0"/>
              <a:t>?</a:t>
            </a:r>
          </a:p>
          <a:p>
            <a:r>
              <a:rPr lang="nl-NL" dirty="0" err="1" smtClean="0"/>
              <a:t>Pemberdayaan</a:t>
            </a:r>
            <a:r>
              <a:rPr lang="nl-NL" dirty="0" smtClean="0"/>
              <a:t>:</a:t>
            </a:r>
          </a:p>
          <a:p>
            <a:r>
              <a:rPr lang="en-US" dirty="0" smtClean="0"/>
              <a:t>awareness/consciousness,</a:t>
            </a:r>
          </a:p>
          <a:p>
            <a:r>
              <a:rPr lang="en-US" dirty="0" smtClean="0"/>
              <a:t>choice/alternatives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resources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voice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agency </a:t>
            </a:r>
            <a:r>
              <a:rPr lang="en-US" dirty="0"/>
              <a:t>and participation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378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Konteks</a:t>
            </a:r>
            <a:r>
              <a:rPr lang="nl-NL" dirty="0" smtClean="0"/>
              <a:t> </a:t>
            </a:r>
            <a:r>
              <a:rPr lang="nl-NL" dirty="0" err="1"/>
              <a:t>k</a:t>
            </a:r>
            <a:r>
              <a:rPr lang="nl-NL" dirty="0" err="1" smtClean="0"/>
              <a:t>ultural</a:t>
            </a:r>
            <a:r>
              <a:rPr lang="nl-NL" dirty="0" smtClean="0"/>
              <a:t> SS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err="1" smtClean="0"/>
              <a:t>Pimpinan</a:t>
            </a:r>
            <a:r>
              <a:rPr lang="nl-NL" dirty="0" smtClean="0"/>
              <a:t>,  </a:t>
            </a:r>
            <a:r>
              <a:rPr lang="nl-NL" dirty="0" err="1" smtClean="0"/>
              <a:t>tokoh</a:t>
            </a:r>
            <a:r>
              <a:rPr lang="nl-NL" dirty="0" smtClean="0"/>
              <a:t> </a:t>
            </a:r>
            <a:r>
              <a:rPr lang="nl-NL" dirty="0" err="1" smtClean="0"/>
              <a:t>kebudayaan</a:t>
            </a:r>
            <a:r>
              <a:rPr lang="nl-NL" dirty="0" smtClean="0"/>
              <a:t>, </a:t>
            </a:r>
            <a:r>
              <a:rPr lang="nl-NL" dirty="0" err="1" smtClean="0"/>
              <a:t>guru</a:t>
            </a:r>
            <a:endParaRPr lang="nl-NL" dirty="0" smtClean="0"/>
          </a:p>
          <a:p>
            <a:r>
              <a:rPr lang="nl-NL" dirty="0" err="1" smtClean="0"/>
              <a:t>Kebudayaan</a:t>
            </a:r>
            <a:r>
              <a:rPr lang="nl-NL" dirty="0" smtClean="0"/>
              <a:t>: </a:t>
            </a:r>
            <a:r>
              <a:rPr lang="nl-NL" dirty="0" err="1" smtClean="0"/>
              <a:t>kehormatan</a:t>
            </a:r>
            <a:r>
              <a:rPr lang="nl-NL" dirty="0" smtClean="0"/>
              <a:t> </a:t>
            </a:r>
            <a:r>
              <a:rPr lang="nl-NL" dirty="0" err="1" smtClean="0"/>
              <a:t>kpd</a:t>
            </a:r>
            <a:r>
              <a:rPr lang="nl-NL" dirty="0" smtClean="0"/>
              <a:t> </a:t>
            </a:r>
            <a:r>
              <a:rPr lang="nl-NL" dirty="0" err="1" smtClean="0"/>
              <a:t>tokoh</a:t>
            </a:r>
            <a:r>
              <a:rPr lang="nl-NL" dirty="0" smtClean="0"/>
              <a:t> </a:t>
            </a:r>
            <a:r>
              <a:rPr lang="nl-NL" dirty="0" err="1" smtClean="0"/>
              <a:t>itu</a:t>
            </a:r>
            <a:r>
              <a:rPr lang="nl-NL" dirty="0" smtClean="0"/>
              <a:t> – </a:t>
            </a:r>
            <a:r>
              <a:rPr lang="nl-NL" dirty="0" err="1" smtClean="0"/>
              <a:t>kekuasaan</a:t>
            </a:r>
            <a:r>
              <a:rPr lang="nl-NL" dirty="0" smtClean="0"/>
              <a:t> </a:t>
            </a:r>
            <a:r>
              <a:rPr lang="nl-NL" dirty="0" err="1" smtClean="0"/>
              <a:t>sosial</a:t>
            </a:r>
            <a:r>
              <a:rPr lang="nl-NL" dirty="0" smtClean="0"/>
              <a:t>,  </a:t>
            </a:r>
            <a:r>
              <a:rPr lang="nl-NL" dirty="0" err="1"/>
              <a:t>k</a:t>
            </a:r>
            <a:r>
              <a:rPr lang="nl-NL" dirty="0" err="1" smtClean="0"/>
              <a:t>ultural</a:t>
            </a:r>
            <a:r>
              <a:rPr lang="nl-NL" dirty="0" smtClean="0"/>
              <a:t> dan </a:t>
            </a:r>
            <a:r>
              <a:rPr lang="nl-NL" dirty="0" err="1" smtClean="0"/>
              <a:t>seksual</a:t>
            </a:r>
            <a:r>
              <a:rPr lang="nl-NL" dirty="0" smtClean="0"/>
              <a:t>: dia </a:t>
            </a:r>
            <a:r>
              <a:rPr lang="nl-NL" dirty="0" err="1" smtClean="0"/>
              <a:t>unya</a:t>
            </a:r>
            <a:r>
              <a:rPr lang="nl-NL" dirty="0" smtClean="0"/>
              <a:t> ‘’hak’’ </a:t>
            </a:r>
            <a:r>
              <a:rPr lang="nl-NL" dirty="0" err="1" smtClean="0"/>
              <a:t>untuk</a:t>
            </a:r>
            <a:r>
              <a:rPr lang="nl-NL" dirty="0" smtClean="0"/>
              <a:t> </a:t>
            </a:r>
            <a:r>
              <a:rPr lang="nl-NL" dirty="0" err="1" smtClean="0"/>
              <a:t>memiliki</a:t>
            </a:r>
            <a:r>
              <a:rPr lang="nl-NL" dirty="0" smtClean="0"/>
              <a:t> </a:t>
            </a:r>
            <a:r>
              <a:rPr lang="nl-NL" dirty="0" err="1" smtClean="0"/>
              <a:t>prp</a:t>
            </a:r>
            <a:endParaRPr lang="nl-NL" dirty="0" smtClean="0"/>
          </a:p>
          <a:p>
            <a:r>
              <a:rPr lang="nl-NL" dirty="0" err="1" smtClean="0"/>
              <a:t>Wacana</a:t>
            </a:r>
            <a:r>
              <a:rPr lang="nl-NL" dirty="0" smtClean="0"/>
              <a:t> </a:t>
            </a:r>
            <a:r>
              <a:rPr lang="nl-NL" dirty="0" err="1" smtClean="0"/>
              <a:t>umum</a:t>
            </a:r>
            <a:r>
              <a:rPr lang="nl-NL" dirty="0" smtClean="0"/>
              <a:t>: </a:t>
            </a:r>
            <a:r>
              <a:rPr lang="nl-NL" dirty="0" err="1" smtClean="0"/>
              <a:t>perkosaan</a:t>
            </a:r>
            <a:r>
              <a:rPr lang="nl-NL" dirty="0" smtClean="0"/>
              <a:t> </a:t>
            </a:r>
            <a:r>
              <a:rPr lang="nl-NL" dirty="0" err="1" smtClean="0"/>
              <a:t>karena</a:t>
            </a:r>
            <a:r>
              <a:rPr lang="nl-NL" dirty="0" smtClean="0"/>
              <a:t> </a:t>
            </a:r>
            <a:r>
              <a:rPr lang="nl-NL" dirty="0" err="1" smtClean="0"/>
              <a:t>prp</a:t>
            </a:r>
            <a:r>
              <a:rPr lang="nl-NL" dirty="0" smtClean="0"/>
              <a:t> </a:t>
            </a:r>
            <a:r>
              <a:rPr lang="nl-NL" dirty="0" err="1" smtClean="0"/>
              <a:t>menggoda</a:t>
            </a:r>
            <a:r>
              <a:rPr lang="nl-NL" dirty="0" smtClean="0"/>
              <a:t> </a:t>
            </a:r>
            <a:r>
              <a:rPr lang="nl-NL" dirty="0" err="1" smtClean="0"/>
              <a:t>laki-laki</a:t>
            </a:r>
            <a:endParaRPr lang="nl-NL" dirty="0" smtClean="0"/>
          </a:p>
          <a:p>
            <a:r>
              <a:rPr lang="nl-NL" dirty="0" err="1" smtClean="0"/>
              <a:t>Wacana</a:t>
            </a:r>
            <a:r>
              <a:rPr lang="nl-NL" dirty="0" smtClean="0"/>
              <a:t> </a:t>
            </a:r>
            <a:r>
              <a:rPr lang="nl-NL" dirty="0" err="1" smtClean="0"/>
              <a:t>essentialis</a:t>
            </a:r>
            <a:r>
              <a:rPr lang="nl-NL" dirty="0" smtClean="0"/>
              <a:t>: </a:t>
            </a:r>
            <a:r>
              <a:rPr lang="nl-NL" dirty="0" err="1" smtClean="0"/>
              <a:t>hydraulic</a:t>
            </a:r>
            <a:r>
              <a:rPr lang="nl-NL" dirty="0" smtClean="0"/>
              <a:t> model</a:t>
            </a:r>
          </a:p>
          <a:p>
            <a:r>
              <a:rPr lang="nl-NL" dirty="0" err="1" smtClean="0"/>
              <a:t>Gerakan</a:t>
            </a:r>
            <a:r>
              <a:rPr lang="nl-NL" dirty="0" smtClean="0"/>
              <a:t> </a:t>
            </a:r>
            <a:r>
              <a:rPr lang="nl-NL" dirty="0" err="1" smtClean="0"/>
              <a:t>feminis</a:t>
            </a:r>
            <a:r>
              <a:rPr lang="nl-NL" dirty="0" smtClean="0"/>
              <a:t> </a:t>
            </a:r>
            <a:r>
              <a:rPr lang="nl-NL" dirty="0" err="1" smtClean="0"/>
              <a:t>tidak</a:t>
            </a:r>
            <a:r>
              <a:rPr lang="nl-NL" dirty="0" smtClean="0"/>
              <a:t> </a:t>
            </a:r>
            <a:r>
              <a:rPr lang="nl-NL" dirty="0" err="1" smtClean="0"/>
              <a:t>dihormati</a:t>
            </a:r>
            <a:r>
              <a:rPr lang="nl-NL" dirty="0" smtClean="0"/>
              <a:t> – </a:t>
            </a:r>
            <a:r>
              <a:rPr lang="nl-NL" dirty="0" err="1" smtClean="0"/>
              <a:t>dianggap</a:t>
            </a:r>
            <a:r>
              <a:rPr lang="nl-NL" dirty="0" smtClean="0"/>
              <a:t> </a:t>
            </a:r>
            <a:r>
              <a:rPr lang="nl-NL" dirty="0" err="1" smtClean="0"/>
              <a:t>ekstrim</a:t>
            </a:r>
            <a:r>
              <a:rPr lang="nl-NL" dirty="0" smtClean="0"/>
              <a:t>,  </a:t>
            </a:r>
            <a:r>
              <a:rPr lang="nl-NL" dirty="0" err="1" smtClean="0"/>
              <a:t>radikal</a:t>
            </a:r>
            <a:endParaRPr lang="nl-NL" dirty="0" smtClean="0"/>
          </a:p>
          <a:p>
            <a:r>
              <a:rPr lang="nl-NL" dirty="0" err="1" smtClean="0"/>
              <a:t>Malah</a:t>
            </a:r>
            <a:r>
              <a:rPr lang="nl-NL" dirty="0" smtClean="0"/>
              <a:t> </a:t>
            </a:r>
            <a:r>
              <a:rPr lang="nl-NL" dirty="0" err="1" smtClean="0"/>
              <a:t>isteri</a:t>
            </a:r>
            <a:r>
              <a:rPr lang="nl-NL" dirty="0" smtClean="0"/>
              <a:t> dan </a:t>
            </a:r>
            <a:r>
              <a:rPr lang="nl-NL" dirty="0" err="1" smtClean="0"/>
              <a:t>anaknya</a:t>
            </a:r>
            <a:r>
              <a:rPr lang="nl-NL" dirty="0" smtClean="0"/>
              <a:t>  </a:t>
            </a:r>
            <a:r>
              <a:rPr lang="nl-NL" dirty="0" err="1" smtClean="0"/>
              <a:t>menerima</a:t>
            </a:r>
            <a:r>
              <a:rPr lang="nl-NL" dirty="0" smtClean="0"/>
              <a:t>   </a:t>
            </a:r>
            <a:r>
              <a:rPr lang="nl-NL" dirty="0" err="1" smtClean="0"/>
              <a:t>perilaku</a:t>
            </a:r>
            <a:r>
              <a:rPr lang="nl-NL" dirty="0" smtClean="0"/>
              <a:t>  SS</a:t>
            </a:r>
          </a:p>
          <a:p>
            <a:r>
              <a:rPr lang="nl-NL" dirty="0" err="1" smtClean="0"/>
              <a:t>Negara</a:t>
            </a:r>
            <a:r>
              <a:rPr lang="nl-NL" dirty="0" smtClean="0"/>
              <a:t>; </a:t>
            </a:r>
            <a:r>
              <a:rPr lang="nl-NL" dirty="0" err="1" smtClean="0"/>
              <a:t>patriarkal</a:t>
            </a:r>
            <a:r>
              <a:rPr lang="nl-NL" dirty="0" smtClean="0"/>
              <a:t>, </a:t>
            </a:r>
            <a:r>
              <a:rPr lang="nl-NL" dirty="0" err="1" smtClean="0"/>
              <a:t>fundamentalis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906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Konteks</a:t>
            </a:r>
            <a:r>
              <a:rPr lang="nl-NL" dirty="0" smtClean="0"/>
              <a:t> </a:t>
            </a:r>
            <a:r>
              <a:rPr lang="nl-NL" dirty="0" err="1" smtClean="0"/>
              <a:t>cultural</a:t>
            </a:r>
            <a:r>
              <a:rPr lang="nl-NL" dirty="0" smtClean="0"/>
              <a:t> RW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Learned</a:t>
            </a:r>
            <a:r>
              <a:rPr lang="nl-NL" dirty="0" smtClean="0"/>
              <a:t> </a:t>
            </a:r>
            <a:r>
              <a:rPr lang="nl-NL" dirty="0" err="1" smtClean="0"/>
              <a:t>helplessness</a:t>
            </a:r>
            <a:r>
              <a:rPr lang="nl-NL" dirty="0" smtClean="0"/>
              <a:t>: </a:t>
            </a:r>
            <a:r>
              <a:rPr lang="nl-NL" dirty="0" err="1" smtClean="0"/>
              <a:t>sholehah</a:t>
            </a:r>
            <a:r>
              <a:rPr lang="nl-NL" dirty="0" smtClean="0"/>
              <a:t> – </a:t>
            </a:r>
            <a:r>
              <a:rPr lang="nl-NL" dirty="0" err="1" smtClean="0"/>
              <a:t>senyum</a:t>
            </a:r>
            <a:r>
              <a:rPr lang="nl-NL" dirty="0" smtClean="0"/>
              <a:t>, </a:t>
            </a:r>
            <a:r>
              <a:rPr lang="nl-NL" dirty="0" err="1" smtClean="0"/>
              <a:t>terima</a:t>
            </a:r>
            <a:r>
              <a:rPr lang="nl-NL" dirty="0" smtClean="0"/>
              <a:t> </a:t>
            </a:r>
            <a:r>
              <a:rPr lang="nl-NL" dirty="0" err="1" smtClean="0"/>
              <a:t>perilaku</a:t>
            </a:r>
            <a:r>
              <a:rPr lang="nl-NL" dirty="0" smtClean="0"/>
              <a:t> </a:t>
            </a:r>
            <a:r>
              <a:rPr lang="nl-NL" dirty="0" err="1" smtClean="0"/>
              <a:t>laki-laki</a:t>
            </a:r>
            <a:endParaRPr lang="nl-NL" dirty="0" smtClean="0"/>
          </a:p>
          <a:p>
            <a:r>
              <a:rPr lang="nl-NL" dirty="0" err="1"/>
              <a:t>P</a:t>
            </a:r>
            <a:r>
              <a:rPr lang="nl-NL" dirty="0" err="1" smtClean="0"/>
              <a:t>rp</a:t>
            </a:r>
            <a:r>
              <a:rPr lang="nl-NL" dirty="0" smtClean="0"/>
              <a:t> </a:t>
            </a:r>
            <a:r>
              <a:rPr lang="nl-NL" dirty="0" err="1" smtClean="0"/>
              <a:t>dianggap</a:t>
            </a:r>
            <a:r>
              <a:rPr lang="nl-NL" dirty="0" smtClean="0"/>
              <a:t> </a:t>
            </a:r>
            <a:r>
              <a:rPr lang="nl-NL" dirty="0" err="1" smtClean="0"/>
              <a:t>lemah</a:t>
            </a:r>
            <a:r>
              <a:rPr lang="nl-NL" dirty="0" smtClean="0"/>
              <a:t> </a:t>
            </a:r>
            <a:r>
              <a:rPr lang="nl-NL" dirty="0" err="1" smtClean="0"/>
              <a:t>lembut</a:t>
            </a:r>
            <a:endParaRPr lang="nl-NL" dirty="0" smtClean="0"/>
          </a:p>
          <a:p>
            <a:r>
              <a:rPr lang="nl-NL" dirty="0" err="1" smtClean="0"/>
              <a:t>Perkosan</a:t>
            </a:r>
            <a:r>
              <a:rPr lang="nl-NL" dirty="0" smtClean="0"/>
              <a:t> </a:t>
            </a:r>
            <a:r>
              <a:rPr lang="nl-NL" dirty="0" err="1" smtClean="0"/>
              <a:t>dianggap</a:t>
            </a:r>
            <a:r>
              <a:rPr lang="nl-NL" dirty="0" smtClean="0"/>
              <a:t> </a:t>
            </a:r>
            <a:r>
              <a:rPr lang="nl-NL" dirty="0" err="1" smtClean="0"/>
              <a:t>salahnya</a:t>
            </a:r>
            <a:r>
              <a:rPr lang="nl-NL" dirty="0" smtClean="0"/>
              <a:t> </a:t>
            </a:r>
            <a:r>
              <a:rPr lang="nl-NL" dirty="0" err="1" smtClean="0"/>
              <a:t>sendiri</a:t>
            </a:r>
            <a:r>
              <a:rPr lang="nl-NL" dirty="0" smtClean="0"/>
              <a:t> (</a:t>
            </a:r>
            <a:r>
              <a:rPr lang="nl-NL" dirty="0" err="1" smtClean="0"/>
              <a:t>shame</a:t>
            </a:r>
            <a:r>
              <a:rPr lang="nl-NL" dirty="0" smtClean="0"/>
              <a:t>,  </a:t>
            </a:r>
            <a:r>
              <a:rPr lang="nl-NL" dirty="0" err="1" smtClean="0"/>
              <a:t>guilt</a:t>
            </a:r>
            <a:r>
              <a:rPr lang="nl-NL" dirty="0" smtClean="0"/>
              <a:t>)</a:t>
            </a:r>
          </a:p>
          <a:p>
            <a:r>
              <a:rPr lang="nl-NL" dirty="0" err="1" smtClean="0"/>
              <a:t>Melapor</a:t>
            </a:r>
            <a:r>
              <a:rPr lang="nl-NL" dirty="0" smtClean="0"/>
              <a:t> </a:t>
            </a:r>
            <a:r>
              <a:rPr lang="nl-NL" dirty="0" err="1" smtClean="0"/>
              <a:t>kps</a:t>
            </a:r>
            <a:r>
              <a:rPr lang="nl-NL" dirty="0" smtClean="0"/>
              <a:t> </a:t>
            </a:r>
            <a:r>
              <a:rPr lang="nl-NL" dirty="0" err="1" smtClean="0"/>
              <a:t>polisi</a:t>
            </a:r>
            <a:r>
              <a:rPr lang="nl-NL" dirty="0" smtClean="0"/>
              <a:t>: </a:t>
            </a:r>
            <a:r>
              <a:rPr lang="nl-NL" dirty="0" err="1" smtClean="0"/>
              <a:t>mengumumkan</a:t>
            </a:r>
            <a:r>
              <a:rPr lang="nl-NL" dirty="0" smtClean="0"/>
              <a:t> </a:t>
            </a:r>
            <a:r>
              <a:rPr lang="nl-NL" dirty="0" err="1" smtClean="0"/>
              <a:t>shamenya</a:t>
            </a:r>
            <a:endParaRPr lang="nl-NL" dirty="0" smtClean="0"/>
          </a:p>
          <a:p>
            <a:r>
              <a:rPr lang="nl-NL" dirty="0" err="1" smtClean="0"/>
              <a:t>Posisinya</a:t>
            </a:r>
            <a:r>
              <a:rPr lang="nl-NL" dirty="0" smtClean="0"/>
              <a:t> </a:t>
            </a:r>
            <a:r>
              <a:rPr lang="nl-NL" dirty="0" err="1" smtClean="0"/>
              <a:t>lemah</a:t>
            </a:r>
            <a:r>
              <a:rPr lang="nl-NL" dirty="0" smtClean="0"/>
              <a:t>, </a:t>
            </a:r>
            <a:r>
              <a:rPr lang="nl-NL" dirty="0" err="1" smtClean="0"/>
              <a:t>murid</a:t>
            </a:r>
            <a:r>
              <a:rPr lang="nl-NL" dirty="0" smtClean="0"/>
              <a:t> (</a:t>
            </a:r>
            <a:r>
              <a:rPr lang="nl-NL" dirty="0" err="1" smtClean="0"/>
              <a:t>bantuan</a:t>
            </a:r>
            <a:r>
              <a:rPr lang="nl-NL" dirty="0" smtClean="0"/>
              <a:t> </a:t>
            </a:r>
            <a:r>
              <a:rPr lang="nl-NL" dirty="0" err="1" smtClean="0"/>
              <a:t>dgn</a:t>
            </a:r>
            <a:r>
              <a:rPr lang="nl-NL" dirty="0" smtClean="0"/>
              <a:t> </a:t>
            </a:r>
            <a:r>
              <a:rPr lang="nl-NL" dirty="0" err="1" smtClean="0"/>
              <a:t>skripsi</a:t>
            </a:r>
            <a:r>
              <a:rPr lang="nl-NL" dirty="0" smtClean="0"/>
              <a:t>) </a:t>
            </a:r>
            <a:r>
              <a:rPr lang="nl-NL" dirty="0" err="1" smtClean="0"/>
              <a:t>hormat</a:t>
            </a:r>
            <a:r>
              <a:rPr lang="nl-NL" dirty="0" smtClean="0"/>
              <a:t> </a:t>
            </a:r>
            <a:r>
              <a:rPr lang="nl-NL" dirty="0" err="1" smtClean="0"/>
              <a:t>kpd</a:t>
            </a:r>
            <a:r>
              <a:rPr lang="nl-NL" dirty="0" smtClean="0"/>
              <a:t> </a:t>
            </a:r>
            <a:r>
              <a:rPr lang="nl-NL" dirty="0" err="1" smtClean="0"/>
              <a:t>tokoh</a:t>
            </a:r>
            <a:r>
              <a:rPr lang="nl-NL" dirty="0" smtClean="0"/>
              <a:t> </a:t>
            </a:r>
            <a:r>
              <a:rPr lang="nl-NL" dirty="0" err="1" smtClean="0"/>
              <a:t>itu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87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371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SUS\Desktop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78"/>
            <a:ext cx="4392488" cy="684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225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6"/>
          <p:cNvSpPr>
            <a:spLocks noGrp="1"/>
          </p:cNvSpPr>
          <p:nvPr>
            <p:ph type="title" idx="4294967295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/>
          <a:p>
            <a:pPr algn="l"/>
            <a:endParaRPr lang="en-US" sz="2000" b="1"/>
          </a:p>
        </p:txBody>
      </p:sp>
      <p:sp>
        <p:nvSpPr>
          <p:cNvPr id="18435" name="Picture Placeholder 7"/>
          <p:cNvSpPr>
            <a:spLocks noGrp="1"/>
          </p:cNvSpPr>
          <p:nvPr>
            <p:ph idx="4294967295"/>
          </p:nvPr>
        </p:nvSpPr>
        <p:spPr>
          <a:xfrm>
            <a:off x="1792288" y="612775"/>
            <a:ext cx="54864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18436" name="Text Placeholder 8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/>
          <a:lstStyle/>
          <a:p>
            <a:pPr marL="0" indent="0" defTabSz="457200">
              <a:buFontTx/>
              <a:buNone/>
            </a:pPr>
            <a:endParaRPr lang="en-US" sz="140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CA54540C-1093-4DB3-8C15-3B808C7FE133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843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0"/>
            <a:ext cx="9005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032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Agency RW?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Awareness: </a:t>
            </a:r>
            <a:r>
              <a:rPr lang="nl-NL" dirty="0" err="1" smtClean="0"/>
              <a:t>kurang</a:t>
            </a:r>
            <a:r>
              <a:rPr lang="nl-NL" dirty="0" smtClean="0"/>
              <a:t> (</a:t>
            </a:r>
            <a:r>
              <a:rPr lang="nl-NL" dirty="0" err="1" smtClean="0"/>
              <a:t>shame</a:t>
            </a:r>
            <a:r>
              <a:rPr lang="nl-NL" dirty="0" smtClean="0"/>
              <a:t>,  </a:t>
            </a:r>
            <a:r>
              <a:rPr lang="nl-NL" dirty="0" err="1" smtClean="0"/>
              <a:t>guilt</a:t>
            </a:r>
            <a:r>
              <a:rPr lang="nl-NL" dirty="0" smtClean="0"/>
              <a:t>)</a:t>
            </a:r>
          </a:p>
          <a:p>
            <a:r>
              <a:rPr lang="nl-NL" dirty="0" err="1" smtClean="0"/>
              <a:t>Choice</a:t>
            </a:r>
            <a:r>
              <a:rPr lang="nl-NL" dirty="0" smtClean="0"/>
              <a:t>? </a:t>
            </a:r>
            <a:r>
              <a:rPr lang="nl-NL" dirty="0" err="1" smtClean="0"/>
              <a:t>Sangat</a:t>
            </a:r>
            <a:r>
              <a:rPr lang="nl-NL" dirty="0" smtClean="0"/>
              <a:t> </a:t>
            </a:r>
            <a:r>
              <a:rPr lang="nl-NL" dirty="0" err="1" smtClean="0"/>
              <a:t>terbatas</a:t>
            </a:r>
            <a:r>
              <a:rPr lang="nl-NL" dirty="0" smtClean="0"/>
              <a:t> </a:t>
            </a:r>
          </a:p>
          <a:p>
            <a:r>
              <a:rPr lang="nl-NL" dirty="0" smtClean="0"/>
              <a:t>Resources? </a:t>
            </a:r>
            <a:r>
              <a:rPr lang="nl-NL" dirty="0" err="1" smtClean="0"/>
              <a:t>Sangat</a:t>
            </a:r>
            <a:r>
              <a:rPr lang="nl-NL" dirty="0" smtClean="0"/>
              <a:t> </a:t>
            </a:r>
            <a:r>
              <a:rPr lang="nl-NL" dirty="0" err="1" smtClean="0"/>
              <a:t>terbatas</a:t>
            </a:r>
            <a:endParaRPr lang="nl-NL" dirty="0" smtClean="0"/>
          </a:p>
          <a:p>
            <a:r>
              <a:rPr lang="nl-NL" dirty="0" smtClean="0"/>
              <a:t>Voice? </a:t>
            </a:r>
            <a:r>
              <a:rPr lang="nl-NL" dirty="0" err="1" smtClean="0"/>
              <a:t>Tidak</a:t>
            </a:r>
            <a:r>
              <a:rPr lang="nl-NL" dirty="0" smtClean="0"/>
              <a:t> </a:t>
            </a:r>
            <a:r>
              <a:rPr lang="nl-NL" dirty="0" err="1" smtClean="0"/>
              <a:t>terdengar</a:t>
            </a:r>
            <a:r>
              <a:rPr lang="nl-NL" dirty="0" smtClean="0"/>
              <a:t> di </a:t>
            </a:r>
            <a:r>
              <a:rPr lang="nl-NL" dirty="0" err="1" smtClean="0"/>
              <a:t>wacana</a:t>
            </a:r>
            <a:r>
              <a:rPr lang="nl-NL" dirty="0" smtClean="0"/>
              <a:t> </a:t>
            </a:r>
            <a:r>
              <a:rPr lang="nl-NL" dirty="0" err="1" smtClean="0"/>
              <a:t>maskulin</a:t>
            </a:r>
            <a:r>
              <a:rPr lang="nl-NL" dirty="0" smtClean="0"/>
              <a:t>. </a:t>
            </a:r>
            <a:r>
              <a:rPr lang="nl-NL" dirty="0" err="1" smtClean="0"/>
              <a:t>Bilang</a:t>
            </a:r>
            <a:r>
              <a:rPr lang="nl-NL" dirty="0" smtClean="0"/>
              <a:t> </a:t>
            </a:r>
            <a:r>
              <a:rPr lang="nl-NL" dirty="0" err="1" smtClean="0"/>
              <a:t>tidak</a:t>
            </a:r>
            <a:r>
              <a:rPr lang="nl-NL" dirty="0" smtClean="0"/>
              <a:t>?  SS  </a:t>
            </a:r>
            <a:r>
              <a:rPr lang="nl-NL" dirty="0" err="1" smtClean="0"/>
              <a:t>cuekin</a:t>
            </a:r>
            <a:r>
              <a:rPr lang="nl-NL" dirty="0" smtClean="0"/>
              <a:t> </a:t>
            </a:r>
            <a:r>
              <a:rPr lang="nl-NL" dirty="0" err="1" smtClean="0"/>
              <a:t>saja</a:t>
            </a:r>
            <a:endParaRPr lang="nl-NL" dirty="0" smtClean="0"/>
          </a:p>
          <a:p>
            <a:r>
              <a:rPr lang="nl-NL" dirty="0" smtClean="0"/>
              <a:t>Agency? </a:t>
            </a:r>
            <a:r>
              <a:rPr lang="nl-NL" dirty="0" err="1" smtClean="0"/>
              <a:t>Harapan</a:t>
            </a:r>
            <a:r>
              <a:rPr lang="nl-NL" dirty="0" smtClean="0"/>
              <a:t> :  </a:t>
            </a:r>
            <a:r>
              <a:rPr lang="nl-NL" dirty="0" err="1" smtClean="0"/>
              <a:t>tidak</a:t>
            </a:r>
            <a:r>
              <a:rPr lang="nl-NL" dirty="0" smtClean="0"/>
              <a:t> </a:t>
            </a:r>
            <a:r>
              <a:rPr lang="nl-NL" dirty="0" err="1" smtClean="0"/>
              <a:t>hamil</a:t>
            </a:r>
            <a:r>
              <a:rPr lang="nl-NL" dirty="0" smtClean="0"/>
              <a:t> – </a:t>
            </a:r>
            <a:r>
              <a:rPr lang="nl-NL" dirty="0" err="1" smtClean="0"/>
              <a:t>hamil</a:t>
            </a:r>
            <a:r>
              <a:rPr lang="nl-NL" dirty="0" smtClean="0"/>
              <a:t> – </a:t>
            </a:r>
            <a:r>
              <a:rPr lang="nl-NL" dirty="0" err="1" smtClean="0"/>
              <a:t>aborsi</a:t>
            </a:r>
            <a:r>
              <a:rPr lang="nl-NL" dirty="0" smtClean="0"/>
              <a:t>?  </a:t>
            </a:r>
            <a:r>
              <a:rPr lang="nl-NL" dirty="0" err="1" smtClean="0"/>
              <a:t>Kawin</a:t>
            </a:r>
            <a:r>
              <a:rPr lang="nl-NL" dirty="0" smtClean="0"/>
              <a:t> </a:t>
            </a:r>
            <a:r>
              <a:rPr lang="nl-NL" dirty="0" err="1" smtClean="0"/>
              <a:t>siri</a:t>
            </a:r>
            <a:r>
              <a:rPr lang="nl-NL" dirty="0" smtClean="0"/>
              <a:t>? </a:t>
            </a:r>
            <a:r>
              <a:rPr lang="nl-NL" dirty="0" err="1" smtClean="0"/>
              <a:t>Skr</a:t>
            </a:r>
            <a:r>
              <a:rPr lang="nl-NL" dirty="0" smtClean="0"/>
              <a:t> </a:t>
            </a:r>
            <a:r>
              <a:rPr lang="nl-NL" dirty="0" err="1" smtClean="0"/>
              <a:t>obyek</a:t>
            </a:r>
            <a:r>
              <a:rPr lang="nl-NL" dirty="0" smtClean="0"/>
              <a:t> </a:t>
            </a:r>
            <a:r>
              <a:rPr lang="nl-NL" dirty="0" err="1" smtClean="0"/>
              <a:t>diskusi</a:t>
            </a:r>
            <a:r>
              <a:rPr lang="nl-NL" dirty="0" smtClean="0"/>
              <a:t> </a:t>
            </a:r>
            <a:r>
              <a:rPr lang="nl-NL" dirty="0" err="1" smtClean="0"/>
              <a:t>umum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669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SEMOGA BERMANFAAT</a:t>
            </a:r>
          </a:p>
          <a:p>
            <a:endParaRPr lang="en-US" dirty="0"/>
          </a:p>
          <a:p>
            <a:pPr algn="ctr"/>
            <a:r>
              <a:rPr lang="en-US" dirty="0" smtClean="0"/>
              <a:t>TERIMAKASIH BANYAK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132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Perkosaan</a:t>
            </a:r>
            <a:r>
              <a:rPr lang="nl-NL" dirty="0" smtClean="0"/>
              <a:t> </a:t>
            </a:r>
            <a:r>
              <a:rPr lang="nl-NL" dirty="0" err="1" smtClean="0"/>
              <a:t>atau</a:t>
            </a:r>
            <a:r>
              <a:rPr lang="nl-NL" dirty="0" smtClean="0"/>
              <a:t> </a:t>
            </a:r>
            <a:r>
              <a:rPr lang="nl-NL" dirty="0" err="1" smtClean="0"/>
              <a:t>consensual</a:t>
            </a:r>
            <a:r>
              <a:rPr lang="nl-NL" dirty="0" smtClean="0"/>
              <a:t> </a:t>
            </a:r>
            <a:r>
              <a:rPr lang="nl-NL" dirty="0" err="1" smtClean="0"/>
              <a:t>relationship</a:t>
            </a:r>
            <a:r>
              <a:rPr lang="nl-NL" dirty="0" smtClean="0"/>
              <a:t>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 err="1" smtClean="0"/>
              <a:t>Kasus</a:t>
            </a:r>
            <a:r>
              <a:rPr lang="nl-NL" dirty="0" smtClean="0"/>
              <a:t> </a:t>
            </a:r>
            <a:r>
              <a:rPr lang="nl-NL" dirty="0" err="1" smtClean="0"/>
              <a:t>Sitok</a:t>
            </a:r>
            <a:r>
              <a:rPr lang="nl-NL" dirty="0" smtClean="0"/>
              <a:t> VS RW </a:t>
            </a:r>
            <a:r>
              <a:rPr lang="nl-NL" dirty="0" err="1" smtClean="0"/>
              <a:t>muncul</a:t>
            </a:r>
            <a:r>
              <a:rPr lang="nl-NL" dirty="0" smtClean="0"/>
              <a:t> </a:t>
            </a:r>
            <a:r>
              <a:rPr lang="nl-NL" dirty="0" err="1" smtClean="0"/>
              <a:t>wacana</a:t>
            </a:r>
            <a:r>
              <a:rPr lang="nl-NL" dirty="0" smtClean="0"/>
              <a:t> </a:t>
            </a:r>
            <a:r>
              <a:rPr lang="nl-NL" dirty="0" err="1" smtClean="0"/>
              <a:t>kekuasaan</a:t>
            </a:r>
            <a:r>
              <a:rPr lang="nl-NL" dirty="0" smtClean="0"/>
              <a:t> (</a:t>
            </a:r>
            <a:r>
              <a:rPr lang="nl-NL" dirty="0" err="1" smtClean="0"/>
              <a:t>unwanted</a:t>
            </a:r>
            <a:r>
              <a:rPr lang="nl-NL" dirty="0" smtClean="0"/>
              <a:t> </a:t>
            </a:r>
            <a:r>
              <a:rPr lang="nl-NL" dirty="0" err="1" smtClean="0"/>
              <a:t>sex</a:t>
            </a:r>
            <a:r>
              <a:rPr lang="nl-NL" dirty="0" smtClean="0"/>
              <a:t>: </a:t>
            </a:r>
            <a:r>
              <a:rPr lang="nl-NL" dirty="0" err="1" smtClean="0"/>
              <a:t>rape</a:t>
            </a:r>
            <a:r>
              <a:rPr lang="nl-NL" dirty="0" smtClean="0"/>
              <a:t>) or consent.</a:t>
            </a:r>
          </a:p>
          <a:p>
            <a:r>
              <a:rPr lang="nl-NL" dirty="0" err="1" smtClean="0"/>
              <a:t>Ceramah</a:t>
            </a:r>
            <a:r>
              <a:rPr lang="nl-NL" dirty="0" smtClean="0"/>
              <a:t> </a:t>
            </a:r>
            <a:r>
              <a:rPr lang="nl-NL" dirty="0" err="1" smtClean="0"/>
              <a:t>ini</a:t>
            </a:r>
            <a:r>
              <a:rPr lang="nl-NL" dirty="0"/>
              <a:t> </a:t>
            </a:r>
            <a:r>
              <a:rPr lang="nl-NL" dirty="0" smtClean="0"/>
              <a:t>-  </a:t>
            </a:r>
            <a:r>
              <a:rPr lang="nl-NL" dirty="0" err="1" smtClean="0"/>
              <a:t>diskusikan</a:t>
            </a:r>
            <a:r>
              <a:rPr lang="nl-NL" dirty="0" smtClean="0"/>
              <a:t>  </a:t>
            </a:r>
            <a:r>
              <a:rPr lang="nl-NL" dirty="0" err="1" smtClean="0"/>
              <a:t>pembatasan</a:t>
            </a:r>
            <a:r>
              <a:rPr lang="nl-NL" dirty="0" smtClean="0"/>
              <a:t> </a:t>
            </a:r>
            <a:r>
              <a:rPr lang="nl-NL" dirty="0" err="1" smtClean="0"/>
              <a:t>yg</a:t>
            </a:r>
            <a:r>
              <a:rPr lang="nl-NL" dirty="0" smtClean="0"/>
              <a:t> </a:t>
            </a:r>
            <a:r>
              <a:rPr lang="nl-NL" dirty="0" err="1" smtClean="0"/>
              <a:t>berubah</a:t>
            </a:r>
            <a:r>
              <a:rPr lang="nl-NL" dirty="0" smtClean="0"/>
              <a:t> </a:t>
            </a:r>
            <a:r>
              <a:rPr lang="nl-NL" dirty="0" err="1" smtClean="0"/>
              <a:t>antara</a:t>
            </a:r>
            <a:r>
              <a:rPr lang="nl-NL" dirty="0" smtClean="0"/>
              <a:t> </a:t>
            </a:r>
            <a:r>
              <a:rPr lang="nl-NL" dirty="0" err="1" smtClean="0"/>
              <a:t>dua</a:t>
            </a:r>
            <a:r>
              <a:rPr lang="nl-NL" dirty="0" smtClean="0"/>
              <a:t> </a:t>
            </a:r>
            <a:r>
              <a:rPr lang="nl-NL" dirty="0" err="1" smtClean="0"/>
              <a:t>aspek</a:t>
            </a:r>
            <a:r>
              <a:rPr lang="nl-NL" dirty="0" smtClean="0"/>
              <a:t> </a:t>
            </a:r>
            <a:r>
              <a:rPr lang="nl-NL" dirty="0" err="1" smtClean="0"/>
              <a:t>itu</a:t>
            </a:r>
            <a:r>
              <a:rPr lang="nl-NL" dirty="0" smtClean="0"/>
              <a:t> – di </a:t>
            </a:r>
            <a:r>
              <a:rPr lang="nl-NL" dirty="0" err="1" smtClean="0"/>
              <a:t>dalam</a:t>
            </a:r>
            <a:r>
              <a:rPr lang="nl-NL" dirty="0" smtClean="0"/>
              <a:t> </a:t>
            </a:r>
            <a:r>
              <a:rPr lang="nl-NL" dirty="0" err="1" smtClean="0"/>
              <a:t>sejarah</a:t>
            </a:r>
            <a:r>
              <a:rPr lang="nl-NL" dirty="0" smtClean="0"/>
              <a:t> Indonesia – </a:t>
            </a:r>
            <a:r>
              <a:rPr lang="nl-NL" dirty="0" err="1" smtClean="0"/>
              <a:t>sampai</a:t>
            </a:r>
            <a:r>
              <a:rPr lang="nl-NL" dirty="0" smtClean="0"/>
              <a:t> </a:t>
            </a:r>
            <a:r>
              <a:rPr lang="nl-NL" dirty="0" err="1" smtClean="0"/>
              <a:t>sekarang</a:t>
            </a:r>
            <a:endParaRPr lang="nl-NL" dirty="0" smtClean="0"/>
          </a:p>
          <a:p>
            <a:r>
              <a:rPr lang="nl-NL" dirty="0" err="1" smtClean="0"/>
              <a:t>Wacana</a:t>
            </a:r>
            <a:r>
              <a:rPr lang="nl-NL" dirty="0" smtClean="0"/>
              <a:t> </a:t>
            </a:r>
            <a:r>
              <a:rPr lang="nl-NL" dirty="0" err="1" smtClean="0"/>
              <a:t>itu</a:t>
            </a:r>
            <a:r>
              <a:rPr lang="nl-NL" dirty="0" smtClean="0"/>
              <a:t> </a:t>
            </a:r>
            <a:r>
              <a:rPr lang="nl-NL" dirty="0" err="1" smtClean="0"/>
              <a:t>gendered</a:t>
            </a:r>
            <a:endParaRPr lang="nl-NL" dirty="0" smtClean="0"/>
          </a:p>
          <a:p>
            <a:r>
              <a:rPr lang="nl-NL" dirty="0" err="1" smtClean="0"/>
              <a:t>Gerakan</a:t>
            </a:r>
            <a:r>
              <a:rPr lang="nl-NL" dirty="0" smtClean="0"/>
              <a:t> feminist: </a:t>
            </a:r>
            <a:r>
              <a:rPr lang="nl-NL" dirty="0" err="1" smtClean="0"/>
              <a:t>Def</a:t>
            </a:r>
            <a:r>
              <a:rPr lang="nl-NL" dirty="0" smtClean="0"/>
              <a:t>: </a:t>
            </a:r>
            <a:r>
              <a:rPr lang="nl-NL" dirty="0" err="1" smtClean="0"/>
              <a:t>pemerkosaan</a:t>
            </a:r>
            <a:r>
              <a:rPr lang="nl-NL" dirty="0" smtClean="0"/>
              <a:t>: </a:t>
            </a:r>
            <a:r>
              <a:rPr lang="nl-NL" dirty="0" err="1" smtClean="0"/>
              <a:t>unwanted</a:t>
            </a:r>
            <a:r>
              <a:rPr lang="nl-NL" dirty="0" smtClean="0"/>
              <a:t> </a:t>
            </a:r>
            <a:r>
              <a:rPr lang="nl-NL" dirty="0" err="1" smtClean="0"/>
              <a:t>sexual</a:t>
            </a:r>
            <a:r>
              <a:rPr lang="nl-NL" dirty="0" smtClean="0"/>
              <a:t> contact (</a:t>
            </a:r>
            <a:r>
              <a:rPr lang="nl-NL" dirty="0" err="1" smtClean="0"/>
              <a:t>biasanya</a:t>
            </a:r>
            <a:r>
              <a:rPr lang="nl-NL" dirty="0" smtClean="0"/>
              <a:t> :  </a:t>
            </a:r>
            <a:r>
              <a:rPr lang="nl-NL" dirty="0" err="1" smtClean="0"/>
              <a:t>peno-vaginal</a:t>
            </a:r>
            <a:r>
              <a:rPr lang="nl-NL" dirty="0" smtClean="0"/>
              <a:t> </a:t>
            </a:r>
            <a:r>
              <a:rPr lang="nl-NL" dirty="0" err="1" smtClean="0"/>
              <a:t>penetration</a:t>
            </a:r>
            <a:r>
              <a:rPr lang="nl-NL" dirty="0" smtClean="0"/>
              <a:t>)</a:t>
            </a:r>
          </a:p>
          <a:p>
            <a:r>
              <a:rPr lang="nl-NL" dirty="0" err="1" smtClean="0"/>
              <a:t>Problem</a:t>
            </a:r>
            <a:r>
              <a:rPr lang="nl-NL" dirty="0" smtClean="0"/>
              <a:t>: </a:t>
            </a:r>
            <a:r>
              <a:rPr lang="nl-NL" dirty="0" err="1" smtClean="0"/>
              <a:t>kapan</a:t>
            </a:r>
            <a:r>
              <a:rPr lang="nl-NL" dirty="0" smtClean="0"/>
              <a:t> – </a:t>
            </a:r>
            <a:r>
              <a:rPr lang="nl-NL" dirty="0" err="1" smtClean="0"/>
              <a:t>tidak</a:t>
            </a:r>
            <a:r>
              <a:rPr lang="nl-NL" dirty="0" smtClean="0"/>
              <a:t>  </a:t>
            </a:r>
            <a:r>
              <a:rPr lang="nl-NL" dirty="0" err="1" smtClean="0"/>
              <a:t>diinginkan</a:t>
            </a:r>
            <a:r>
              <a:rPr lang="nl-NL" dirty="0" smtClean="0"/>
              <a:t>?</a:t>
            </a:r>
          </a:p>
          <a:p>
            <a:r>
              <a:rPr lang="nl-NL" dirty="0" err="1" smtClean="0"/>
              <a:t>Statutory</a:t>
            </a:r>
            <a:r>
              <a:rPr lang="nl-NL" dirty="0" smtClean="0"/>
              <a:t> </a:t>
            </a:r>
            <a:r>
              <a:rPr lang="nl-NL" dirty="0" err="1" smtClean="0"/>
              <a:t>rape</a:t>
            </a:r>
            <a:endParaRPr lang="nl-NL" dirty="0" smtClean="0"/>
          </a:p>
          <a:p>
            <a:r>
              <a:rPr lang="nl-NL" dirty="0" smtClean="0"/>
              <a:t>Sliding </a:t>
            </a:r>
            <a:r>
              <a:rPr lang="nl-NL" dirty="0" err="1" smtClean="0"/>
              <a:t>scale</a:t>
            </a:r>
            <a:r>
              <a:rPr lang="nl-NL" dirty="0"/>
              <a:t> </a:t>
            </a:r>
            <a:r>
              <a:rPr lang="nl-NL" dirty="0" smtClean="0"/>
              <a:t>: </a:t>
            </a:r>
            <a:r>
              <a:rPr lang="nl-NL" dirty="0" err="1" smtClean="0"/>
              <a:t>seduction</a:t>
            </a:r>
            <a:r>
              <a:rPr lang="nl-NL" dirty="0" smtClean="0"/>
              <a:t> – date </a:t>
            </a:r>
            <a:r>
              <a:rPr lang="nl-NL" dirty="0" err="1" smtClean="0"/>
              <a:t>rape</a:t>
            </a:r>
            <a:r>
              <a:rPr lang="nl-NL" dirty="0" smtClean="0"/>
              <a:t> – </a:t>
            </a:r>
            <a:r>
              <a:rPr lang="nl-NL" dirty="0" err="1" smtClean="0"/>
              <a:t>rape</a:t>
            </a:r>
            <a:endParaRPr lang="nl-NL" dirty="0" smtClean="0"/>
          </a:p>
          <a:p>
            <a:r>
              <a:rPr lang="nl-NL" dirty="0" err="1" smtClean="0"/>
              <a:t>Gerakan</a:t>
            </a:r>
            <a:r>
              <a:rPr lang="nl-NL" dirty="0" smtClean="0"/>
              <a:t> </a:t>
            </a:r>
            <a:r>
              <a:rPr lang="nl-NL" dirty="0" err="1" smtClean="0"/>
              <a:t>perempuan</a:t>
            </a:r>
            <a:r>
              <a:rPr lang="nl-NL" dirty="0" smtClean="0"/>
              <a:t>: </a:t>
            </a:r>
            <a:r>
              <a:rPr lang="nl-NL" dirty="0" err="1" smtClean="0"/>
              <a:t>apabila</a:t>
            </a:r>
            <a:r>
              <a:rPr lang="nl-NL" dirty="0" smtClean="0"/>
              <a:t> </a:t>
            </a:r>
            <a:r>
              <a:rPr lang="nl-NL" dirty="0" err="1" smtClean="0"/>
              <a:t>perempuan</a:t>
            </a:r>
            <a:r>
              <a:rPr lang="nl-NL" dirty="0" smtClean="0"/>
              <a:t> </a:t>
            </a:r>
            <a:r>
              <a:rPr lang="nl-NL" dirty="0" err="1" smtClean="0"/>
              <a:t>mengatakan</a:t>
            </a:r>
            <a:r>
              <a:rPr lang="nl-NL" dirty="0" smtClean="0"/>
              <a:t> – TIDAK = </a:t>
            </a:r>
            <a:r>
              <a:rPr lang="nl-NL" dirty="0" err="1" smtClean="0"/>
              <a:t>perkosaan</a:t>
            </a:r>
            <a:endParaRPr lang="nl-NL" dirty="0" smtClean="0"/>
          </a:p>
          <a:p>
            <a:r>
              <a:rPr lang="nl-NL" dirty="0" err="1" smtClean="0"/>
              <a:t>Contoh</a:t>
            </a:r>
            <a:r>
              <a:rPr lang="nl-NL" dirty="0" smtClean="0"/>
              <a:t> :  </a:t>
            </a:r>
            <a:r>
              <a:rPr lang="nl-NL" dirty="0" err="1" smtClean="0"/>
              <a:t>Swedia</a:t>
            </a:r>
            <a:r>
              <a:rPr lang="nl-NL" dirty="0" smtClean="0"/>
              <a:t> – </a:t>
            </a:r>
            <a:r>
              <a:rPr lang="nl-NL" dirty="0" err="1" smtClean="0"/>
              <a:t>Assange</a:t>
            </a:r>
            <a:endParaRPr lang="nl-NL" dirty="0" smtClean="0"/>
          </a:p>
          <a:p>
            <a:r>
              <a:rPr lang="nl-NL" dirty="0" err="1" smtClean="0"/>
              <a:t>Bagaimana</a:t>
            </a:r>
            <a:r>
              <a:rPr lang="nl-NL" dirty="0" smtClean="0"/>
              <a:t> RW dan </a:t>
            </a:r>
            <a:r>
              <a:rPr lang="nl-NL" dirty="0" err="1" smtClean="0"/>
              <a:t>Sitok</a:t>
            </a:r>
            <a:r>
              <a:rPr lang="nl-NL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282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struktur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Sejarah</a:t>
            </a:r>
            <a:r>
              <a:rPr lang="nl-NL" dirty="0" smtClean="0"/>
              <a:t>: </a:t>
            </a:r>
            <a:r>
              <a:rPr lang="nl-NL" dirty="0" err="1" smtClean="0"/>
              <a:t>selir</a:t>
            </a:r>
            <a:r>
              <a:rPr lang="nl-NL" dirty="0" smtClean="0"/>
              <a:t>,  </a:t>
            </a:r>
            <a:r>
              <a:rPr lang="nl-NL" dirty="0" err="1" smtClean="0"/>
              <a:t>nyai</a:t>
            </a:r>
            <a:r>
              <a:rPr lang="nl-NL" dirty="0" smtClean="0"/>
              <a:t>, </a:t>
            </a:r>
            <a:r>
              <a:rPr lang="nl-NL" dirty="0" err="1" smtClean="0"/>
              <a:t>perkawinan</a:t>
            </a:r>
            <a:r>
              <a:rPr lang="nl-NL" dirty="0" smtClean="0"/>
              <a:t> </a:t>
            </a:r>
            <a:r>
              <a:rPr lang="nl-NL" dirty="0" err="1" smtClean="0"/>
              <a:t>anak</a:t>
            </a:r>
            <a:endParaRPr lang="nl-NL" dirty="0" smtClean="0"/>
          </a:p>
          <a:p>
            <a:r>
              <a:rPr lang="nl-NL" dirty="0" err="1" smtClean="0"/>
              <a:t>Kebudayaan</a:t>
            </a:r>
            <a:r>
              <a:rPr lang="nl-NL" dirty="0" smtClean="0"/>
              <a:t>, agama: </a:t>
            </a:r>
            <a:r>
              <a:rPr lang="nl-NL" dirty="0" err="1" smtClean="0"/>
              <a:t>perkawinan</a:t>
            </a:r>
            <a:r>
              <a:rPr lang="nl-NL" dirty="0" smtClean="0"/>
              <a:t> </a:t>
            </a:r>
            <a:r>
              <a:rPr lang="nl-NL" dirty="0" err="1" smtClean="0"/>
              <a:t>paksa</a:t>
            </a:r>
            <a:r>
              <a:rPr lang="nl-NL" dirty="0" smtClean="0"/>
              <a:t> dan </a:t>
            </a:r>
            <a:r>
              <a:rPr lang="nl-NL" dirty="0" err="1" smtClean="0"/>
              <a:t>dibawah</a:t>
            </a:r>
            <a:r>
              <a:rPr lang="nl-NL" dirty="0" smtClean="0"/>
              <a:t> </a:t>
            </a:r>
            <a:r>
              <a:rPr lang="nl-NL" dirty="0" err="1" smtClean="0"/>
              <a:t>umur</a:t>
            </a:r>
            <a:r>
              <a:rPr lang="nl-NL" dirty="0" smtClean="0"/>
              <a:t>, </a:t>
            </a:r>
            <a:r>
              <a:rPr lang="nl-NL" dirty="0" err="1" smtClean="0"/>
              <a:t>mairil</a:t>
            </a:r>
            <a:r>
              <a:rPr lang="nl-NL" dirty="0" smtClean="0"/>
              <a:t>, </a:t>
            </a:r>
            <a:r>
              <a:rPr lang="nl-NL" dirty="0" err="1" smtClean="0"/>
              <a:t>reog</a:t>
            </a:r>
            <a:r>
              <a:rPr lang="nl-NL" dirty="0" smtClean="0"/>
              <a:t> </a:t>
            </a:r>
            <a:r>
              <a:rPr lang="nl-NL" dirty="0" err="1" smtClean="0"/>
              <a:t>Ponorogo</a:t>
            </a:r>
            <a:endParaRPr lang="nl-NL" dirty="0" smtClean="0"/>
          </a:p>
          <a:p>
            <a:r>
              <a:rPr lang="nl-NL" dirty="0" err="1" smtClean="0"/>
              <a:t>Kekuasaan</a:t>
            </a:r>
            <a:r>
              <a:rPr lang="nl-NL" dirty="0" smtClean="0"/>
              <a:t> dan </a:t>
            </a:r>
            <a:r>
              <a:rPr lang="nl-NL" dirty="0" err="1" smtClean="0"/>
              <a:t>kekerasan</a:t>
            </a:r>
            <a:r>
              <a:rPr lang="nl-NL" dirty="0" smtClean="0"/>
              <a:t> </a:t>
            </a:r>
            <a:r>
              <a:rPr lang="nl-NL" dirty="0" err="1" smtClean="0"/>
              <a:t>symbolis</a:t>
            </a:r>
            <a:endParaRPr lang="nl-NL" dirty="0" smtClean="0"/>
          </a:p>
          <a:p>
            <a:r>
              <a:rPr lang="nl-NL" dirty="0" err="1" smtClean="0"/>
              <a:t>Gerakan</a:t>
            </a:r>
            <a:r>
              <a:rPr lang="nl-NL" dirty="0" smtClean="0"/>
              <a:t> </a:t>
            </a:r>
            <a:r>
              <a:rPr lang="nl-NL" dirty="0" err="1" smtClean="0"/>
              <a:t>perempuan</a:t>
            </a:r>
            <a:r>
              <a:rPr lang="nl-NL" dirty="0" smtClean="0"/>
              <a:t> Indo: </a:t>
            </a:r>
            <a:r>
              <a:rPr lang="nl-NL" dirty="0" err="1" smtClean="0"/>
              <a:t>Kodrat</a:t>
            </a:r>
            <a:r>
              <a:rPr lang="nl-NL" dirty="0" smtClean="0"/>
              <a:t> </a:t>
            </a:r>
            <a:r>
              <a:rPr lang="nl-NL" dirty="0" err="1" smtClean="0"/>
              <a:t>wanita</a:t>
            </a:r>
            <a:r>
              <a:rPr lang="nl-NL" dirty="0" smtClean="0"/>
              <a:t> – </a:t>
            </a:r>
            <a:r>
              <a:rPr lang="nl-NL" dirty="0" err="1" smtClean="0"/>
              <a:t>perempuan</a:t>
            </a:r>
            <a:r>
              <a:rPr lang="nl-NL" dirty="0" smtClean="0"/>
              <a:t> </a:t>
            </a:r>
            <a:r>
              <a:rPr lang="nl-NL" dirty="0" err="1" smtClean="0"/>
              <a:t>sholehah</a:t>
            </a:r>
            <a:endParaRPr lang="nl-NL" dirty="0" smtClean="0"/>
          </a:p>
          <a:p>
            <a:r>
              <a:rPr lang="nl-NL" dirty="0" err="1" smtClean="0"/>
              <a:t>Pemberdayaan</a:t>
            </a:r>
            <a:endParaRPr lang="nl-NL" dirty="0" smtClean="0"/>
          </a:p>
          <a:p>
            <a:r>
              <a:rPr lang="nl-NL" dirty="0" err="1" smtClean="0"/>
              <a:t>Otonomi</a:t>
            </a:r>
            <a:r>
              <a:rPr lang="nl-NL" dirty="0" smtClean="0"/>
              <a:t>  </a:t>
            </a:r>
            <a:r>
              <a:rPr lang="nl-NL" dirty="0" err="1" smtClean="0"/>
              <a:t>tubuh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853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Sejarah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err="1" smtClean="0"/>
              <a:t>Sosok</a:t>
            </a:r>
            <a:r>
              <a:rPr lang="nl-NL" dirty="0" smtClean="0"/>
              <a:t> </a:t>
            </a:r>
            <a:r>
              <a:rPr lang="nl-NL" dirty="0" err="1" smtClean="0"/>
              <a:t>jago</a:t>
            </a:r>
            <a:r>
              <a:rPr lang="nl-NL" dirty="0" smtClean="0"/>
              <a:t> – </a:t>
            </a:r>
            <a:r>
              <a:rPr lang="nl-NL" dirty="0" err="1" smtClean="0"/>
              <a:t>kekuasaan</a:t>
            </a:r>
            <a:r>
              <a:rPr lang="nl-NL" dirty="0" smtClean="0"/>
              <a:t> spiritual, </a:t>
            </a:r>
            <a:r>
              <a:rPr lang="nl-NL" dirty="0" err="1" smtClean="0"/>
              <a:t>politik</a:t>
            </a:r>
            <a:r>
              <a:rPr lang="nl-NL" dirty="0" smtClean="0"/>
              <a:t> dan </a:t>
            </a:r>
            <a:r>
              <a:rPr lang="nl-NL" dirty="0" err="1" smtClean="0"/>
              <a:t>seksual</a:t>
            </a:r>
            <a:endParaRPr lang="nl-NL" dirty="0" smtClean="0"/>
          </a:p>
          <a:p>
            <a:r>
              <a:rPr lang="nl-NL" dirty="0" err="1" smtClean="0"/>
              <a:t>Pimpinan</a:t>
            </a:r>
            <a:r>
              <a:rPr lang="nl-NL" dirty="0" smtClean="0"/>
              <a:t> </a:t>
            </a:r>
            <a:r>
              <a:rPr lang="nl-NL" dirty="0" err="1" smtClean="0"/>
              <a:t>pd</a:t>
            </a:r>
            <a:r>
              <a:rPr lang="nl-NL" dirty="0" smtClean="0"/>
              <a:t> </a:t>
            </a:r>
            <a:r>
              <a:rPr lang="nl-NL" dirty="0" err="1" smtClean="0"/>
              <a:t>umumnya</a:t>
            </a:r>
            <a:endParaRPr lang="nl-NL" dirty="0" smtClean="0"/>
          </a:p>
          <a:p>
            <a:r>
              <a:rPr lang="nl-NL" dirty="0" err="1" smtClean="0"/>
              <a:t>Selir</a:t>
            </a:r>
            <a:r>
              <a:rPr lang="nl-NL" dirty="0" smtClean="0"/>
              <a:t> – </a:t>
            </a:r>
            <a:r>
              <a:rPr lang="nl-NL" dirty="0" err="1" smtClean="0"/>
              <a:t>terpilih</a:t>
            </a:r>
            <a:r>
              <a:rPr lang="nl-NL" dirty="0" smtClean="0"/>
              <a:t>/</a:t>
            </a:r>
            <a:r>
              <a:rPr lang="nl-NL" dirty="0" err="1" smtClean="0"/>
              <a:t>diambil</a:t>
            </a:r>
            <a:r>
              <a:rPr lang="nl-NL" dirty="0" smtClean="0"/>
              <a:t> </a:t>
            </a:r>
            <a:r>
              <a:rPr lang="nl-NL" dirty="0" err="1" smtClean="0"/>
              <a:t>dari</a:t>
            </a:r>
            <a:r>
              <a:rPr lang="nl-NL" dirty="0" smtClean="0"/>
              <a:t> </a:t>
            </a:r>
            <a:r>
              <a:rPr lang="nl-NL" dirty="0" err="1" smtClean="0"/>
              <a:t>daerah</a:t>
            </a:r>
            <a:r>
              <a:rPr lang="nl-NL" dirty="0" smtClean="0"/>
              <a:t> </a:t>
            </a:r>
            <a:r>
              <a:rPr lang="nl-NL" dirty="0" err="1" smtClean="0"/>
              <a:t>tertentu</a:t>
            </a:r>
            <a:r>
              <a:rPr lang="nl-NL" dirty="0" smtClean="0"/>
              <a:t> (</a:t>
            </a:r>
            <a:r>
              <a:rPr lang="nl-NL" dirty="0" err="1" smtClean="0"/>
              <a:t>Indramayu</a:t>
            </a:r>
            <a:r>
              <a:rPr lang="nl-NL" dirty="0" smtClean="0"/>
              <a:t>)</a:t>
            </a:r>
          </a:p>
          <a:p>
            <a:r>
              <a:rPr lang="nl-NL" dirty="0" err="1" smtClean="0"/>
              <a:t>Bisa</a:t>
            </a:r>
            <a:r>
              <a:rPr lang="nl-NL" dirty="0" smtClean="0"/>
              <a:t> </a:t>
            </a:r>
            <a:r>
              <a:rPr lang="nl-NL" dirty="0" err="1" smtClean="0"/>
              <a:t>menjadi</a:t>
            </a:r>
            <a:r>
              <a:rPr lang="nl-NL" dirty="0" smtClean="0"/>
              <a:t> </a:t>
            </a:r>
            <a:r>
              <a:rPr lang="nl-NL" dirty="0" err="1" smtClean="0"/>
              <a:t>garwa</a:t>
            </a:r>
            <a:r>
              <a:rPr lang="nl-NL" dirty="0" smtClean="0"/>
              <a:t> </a:t>
            </a:r>
            <a:r>
              <a:rPr lang="nl-NL" dirty="0" err="1" smtClean="0"/>
              <a:t>selir</a:t>
            </a:r>
            <a:r>
              <a:rPr lang="nl-NL" dirty="0" smtClean="0"/>
              <a:t> </a:t>
            </a:r>
            <a:r>
              <a:rPr lang="nl-NL" dirty="0" err="1" smtClean="0"/>
              <a:t>kalau</a:t>
            </a:r>
            <a:r>
              <a:rPr lang="nl-NL" dirty="0" smtClean="0"/>
              <a:t> </a:t>
            </a:r>
            <a:r>
              <a:rPr lang="nl-NL" dirty="0" err="1" smtClean="0"/>
              <a:t>hamil</a:t>
            </a:r>
            <a:endParaRPr lang="nl-NL" dirty="0" smtClean="0"/>
          </a:p>
          <a:p>
            <a:r>
              <a:rPr lang="nl-NL" dirty="0" err="1" smtClean="0"/>
              <a:t>Banten</a:t>
            </a:r>
            <a:r>
              <a:rPr lang="nl-NL" dirty="0" smtClean="0"/>
              <a:t>: </a:t>
            </a:r>
            <a:r>
              <a:rPr lang="nl-NL" dirty="0" err="1" smtClean="0"/>
              <a:t>ambil</a:t>
            </a:r>
            <a:r>
              <a:rPr lang="nl-NL" dirty="0" smtClean="0"/>
              <a:t> </a:t>
            </a:r>
            <a:r>
              <a:rPr lang="nl-NL" dirty="0" err="1" smtClean="0"/>
              <a:t>dari</a:t>
            </a:r>
            <a:r>
              <a:rPr lang="nl-NL" dirty="0" smtClean="0"/>
              <a:t> </a:t>
            </a:r>
            <a:r>
              <a:rPr lang="nl-NL" dirty="0" err="1" smtClean="0"/>
              <a:t>dareah</a:t>
            </a:r>
            <a:r>
              <a:rPr lang="nl-NL" dirty="0" smtClean="0"/>
              <a:t> non-Islam (</a:t>
            </a:r>
            <a:r>
              <a:rPr lang="nl-NL" dirty="0" err="1" smtClean="0"/>
              <a:t>dianggap</a:t>
            </a:r>
            <a:r>
              <a:rPr lang="nl-NL" dirty="0" smtClean="0"/>
              <a:t> </a:t>
            </a:r>
            <a:r>
              <a:rPr lang="nl-NL" dirty="0" err="1" smtClean="0"/>
              <a:t>budak</a:t>
            </a:r>
            <a:r>
              <a:rPr lang="nl-NL" dirty="0" smtClean="0"/>
              <a:t> – no limit)</a:t>
            </a:r>
          </a:p>
          <a:p>
            <a:r>
              <a:rPr lang="nl-NL" dirty="0" err="1" smtClean="0"/>
              <a:t>Atau</a:t>
            </a:r>
            <a:r>
              <a:rPr lang="nl-NL" dirty="0" smtClean="0"/>
              <a:t> </a:t>
            </a:r>
            <a:r>
              <a:rPr lang="nl-NL" dirty="0" err="1" smtClean="0"/>
              <a:t>anak</a:t>
            </a:r>
            <a:r>
              <a:rPr lang="nl-NL" dirty="0" smtClean="0"/>
              <a:t> </a:t>
            </a:r>
            <a:r>
              <a:rPr lang="nl-NL" dirty="0" err="1" smtClean="0"/>
              <a:t>perempuan</a:t>
            </a:r>
            <a:r>
              <a:rPr lang="nl-NL" dirty="0" smtClean="0"/>
              <a:t> </a:t>
            </a:r>
            <a:r>
              <a:rPr lang="nl-NL" dirty="0" err="1" smtClean="0"/>
              <a:t>diberikan</a:t>
            </a:r>
            <a:r>
              <a:rPr lang="nl-NL" dirty="0" smtClean="0"/>
              <a:t> </a:t>
            </a:r>
            <a:r>
              <a:rPr lang="nl-NL" dirty="0" err="1" smtClean="0"/>
              <a:t>sebagai</a:t>
            </a:r>
            <a:r>
              <a:rPr lang="nl-NL" dirty="0" smtClean="0"/>
              <a:t> </a:t>
            </a:r>
            <a:r>
              <a:rPr lang="nl-NL" dirty="0" err="1" smtClean="0"/>
              <a:t>jaminan</a:t>
            </a:r>
            <a:r>
              <a:rPr lang="nl-NL" dirty="0" smtClean="0"/>
              <a:t> </a:t>
            </a:r>
            <a:r>
              <a:rPr lang="nl-NL" dirty="0" err="1" smtClean="0"/>
              <a:t>hutang</a:t>
            </a:r>
            <a:r>
              <a:rPr lang="nl-NL" dirty="0" smtClean="0"/>
              <a:t> </a:t>
            </a:r>
          </a:p>
          <a:p>
            <a:r>
              <a:rPr lang="nl-NL" dirty="0" err="1" smtClean="0"/>
              <a:t>Selir</a:t>
            </a:r>
            <a:r>
              <a:rPr lang="nl-NL" dirty="0" smtClean="0"/>
              <a:t> kadang2 </a:t>
            </a:r>
            <a:r>
              <a:rPr lang="nl-NL" dirty="0" err="1" smtClean="0"/>
              <a:t>dijual</a:t>
            </a:r>
            <a:r>
              <a:rPr lang="nl-NL" dirty="0" smtClean="0"/>
              <a:t> </a:t>
            </a:r>
            <a:r>
              <a:rPr lang="nl-NL" dirty="0" err="1" smtClean="0"/>
              <a:t>kepada</a:t>
            </a:r>
            <a:r>
              <a:rPr lang="nl-NL" dirty="0" smtClean="0"/>
              <a:t> </a:t>
            </a:r>
            <a:r>
              <a:rPr lang="nl-NL" dirty="0" err="1" smtClean="0"/>
              <a:t>orang</a:t>
            </a:r>
            <a:r>
              <a:rPr lang="nl-NL" dirty="0" smtClean="0"/>
              <a:t> </a:t>
            </a:r>
            <a:r>
              <a:rPr lang="nl-NL" dirty="0" err="1" smtClean="0"/>
              <a:t>kaya</a:t>
            </a:r>
            <a:r>
              <a:rPr lang="nl-NL" dirty="0" smtClean="0"/>
              <a:t> ( </a:t>
            </a:r>
            <a:r>
              <a:rPr lang="nl-NL" dirty="0" err="1" smtClean="0"/>
              <a:t>Tionghoa</a:t>
            </a:r>
            <a:r>
              <a:rPr lang="nl-NL" dirty="0" smtClean="0"/>
              <a:t>/</a:t>
            </a:r>
            <a:r>
              <a:rPr lang="nl-NL" dirty="0" err="1" smtClean="0"/>
              <a:t>pebisnis</a:t>
            </a:r>
            <a:r>
              <a:rPr lang="nl-NL" dirty="0" smtClean="0"/>
              <a:t>)</a:t>
            </a:r>
          </a:p>
          <a:p>
            <a:r>
              <a:rPr lang="nl-NL" dirty="0" err="1" smtClean="0"/>
              <a:t>Atau</a:t>
            </a:r>
            <a:r>
              <a:rPr lang="nl-NL" dirty="0" smtClean="0"/>
              <a:t> </a:t>
            </a:r>
            <a:r>
              <a:rPr lang="nl-NL" dirty="0" err="1" smtClean="0"/>
              <a:t>mereka</a:t>
            </a:r>
            <a:r>
              <a:rPr lang="nl-NL" dirty="0" smtClean="0"/>
              <a:t> </a:t>
            </a:r>
            <a:r>
              <a:rPr lang="nl-NL" dirty="0" err="1" smtClean="0"/>
              <a:t>diimport</a:t>
            </a:r>
            <a:r>
              <a:rPr lang="nl-NL" dirty="0" smtClean="0"/>
              <a:t> </a:t>
            </a:r>
            <a:r>
              <a:rPr lang="nl-NL" dirty="0" err="1" smtClean="0"/>
              <a:t>dari</a:t>
            </a:r>
            <a:r>
              <a:rPr lang="nl-NL" dirty="0" smtClean="0"/>
              <a:t> China </a:t>
            </a:r>
            <a:r>
              <a:rPr lang="nl-NL" dirty="0" err="1" smtClean="0"/>
              <a:t>atau</a:t>
            </a:r>
            <a:r>
              <a:rPr lang="nl-NL" dirty="0" smtClean="0"/>
              <a:t> </a:t>
            </a:r>
            <a:r>
              <a:rPr lang="nl-NL" dirty="0" err="1" smtClean="0"/>
              <a:t>diadopsi</a:t>
            </a:r>
            <a:r>
              <a:rPr lang="nl-NL" dirty="0" smtClean="0"/>
              <a:t> </a:t>
            </a:r>
          </a:p>
          <a:p>
            <a:r>
              <a:rPr lang="nl-NL" dirty="0" err="1" smtClean="0"/>
              <a:t>Diskusi</a:t>
            </a:r>
            <a:r>
              <a:rPr lang="nl-NL" dirty="0" smtClean="0"/>
              <a:t>: </a:t>
            </a:r>
            <a:r>
              <a:rPr lang="nl-NL" dirty="0" err="1" smtClean="0"/>
              <a:t>kapan</a:t>
            </a:r>
            <a:r>
              <a:rPr lang="nl-NL" dirty="0" smtClean="0"/>
              <a:t> </a:t>
            </a:r>
            <a:r>
              <a:rPr lang="nl-NL" dirty="0" err="1" smtClean="0"/>
              <a:t>perempuan</a:t>
            </a:r>
            <a:r>
              <a:rPr lang="nl-NL" dirty="0" smtClean="0"/>
              <a:t> </a:t>
            </a:r>
            <a:r>
              <a:rPr lang="nl-NL" dirty="0" err="1" smtClean="0"/>
              <a:t>merasa</a:t>
            </a:r>
            <a:r>
              <a:rPr lang="nl-NL" dirty="0" smtClean="0"/>
              <a:t> “</a:t>
            </a:r>
            <a:r>
              <a:rPr lang="nl-NL" dirty="0" err="1" smtClean="0"/>
              <a:t>diwajibkan</a:t>
            </a:r>
            <a:r>
              <a:rPr lang="nl-NL" dirty="0" smtClean="0"/>
              <a:t>” </a:t>
            </a:r>
            <a:r>
              <a:rPr lang="nl-NL" dirty="0" err="1" smtClean="0"/>
              <a:t>atau</a:t>
            </a:r>
            <a:r>
              <a:rPr lang="nl-NL" dirty="0" smtClean="0"/>
              <a:t> “</a:t>
            </a:r>
            <a:r>
              <a:rPr lang="nl-NL" dirty="0" err="1" smtClean="0"/>
              <a:t>dipaksa</a:t>
            </a:r>
            <a:r>
              <a:rPr lang="nl-NL" dirty="0" smtClean="0"/>
              <a:t>” dan </a:t>
            </a:r>
            <a:r>
              <a:rPr lang="nl-NL" dirty="0" err="1" smtClean="0"/>
              <a:t>kapan</a:t>
            </a:r>
            <a:r>
              <a:rPr lang="nl-NL" dirty="0" smtClean="0"/>
              <a:t> </a:t>
            </a:r>
            <a:r>
              <a:rPr lang="nl-NL" dirty="0" err="1" smtClean="0"/>
              <a:t>saat</a:t>
            </a:r>
            <a:r>
              <a:rPr lang="nl-NL" dirty="0" smtClean="0"/>
              <a:t> </a:t>
            </a:r>
            <a:r>
              <a:rPr lang="nl-NL" dirty="0" err="1" smtClean="0"/>
              <a:t>dianggap</a:t>
            </a:r>
            <a:r>
              <a:rPr lang="nl-NL" dirty="0" smtClean="0"/>
              <a:t> </a:t>
            </a:r>
            <a:r>
              <a:rPr lang="nl-NL" dirty="0" err="1" smtClean="0"/>
              <a:t>atau</a:t>
            </a:r>
            <a:r>
              <a:rPr lang="nl-NL" dirty="0" smtClean="0"/>
              <a:t> </a:t>
            </a:r>
            <a:r>
              <a:rPr lang="nl-NL" dirty="0" err="1" smtClean="0"/>
              <a:t>belajar</a:t>
            </a:r>
            <a:r>
              <a:rPr lang="nl-NL" dirty="0" smtClean="0"/>
              <a:t> </a:t>
            </a:r>
            <a:r>
              <a:rPr lang="nl-NL" dirty="0" err="1" smtClean="0"/>
              <a:t>untuk</a:t>
            </a:r>
            <a:r>
              <a:rPr lang="nl-NL" dirty="0" smtClean="0"/>
              <a:t> “</a:t>
            </a:r>
            <a:r>
              <a:rPr lang="nl-NL" dirty="0" err="1" smtClean="0"/>
              <a:t>menyetujui</a:t>
            </a:r>
            <a:r>
              <a:rPr lang="nl-NL" dirty="0" smtClean="0"/>
              <a:t>” (consent)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595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Sejarah</a:t>
            </a:r>
            <a:r>
              <a:rPr lang="nl-NL" dirty="0" smtClean="0"/>
              <a:t> 2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err="1" smtClean="0"/>
              <a:t>Nyai</a:t>
            </a:r>
            <a:r>
              <a:rPr lang="nl-NL" dirty="0" smtClean="0"/>
              <a:t>: </a:t>
            </a:r>
            <a:r>
              <a:rPr lang="nl-NL" dirty="0" err="1" smtClean="0"/>
              <a:t>paksaan</a:t>
            </a:r>
            <a:r>
              <a:rPr lang="nl-NL" dirty="0" smtClean="0"/>
              <a:t> or </a:t>
            </a:r>
            <a:r>
              <a:rPr lang="nl-NL" dirty="0" err="1" smtClean="0"/>
              <a:t>kenikmatan</a:t>
            </a:r>
            <a:r>
              <a:rPr lang="nl-NL" dirty="0" smtClean="0"/>
              <a:t> (</a:t>
            </a:r>
            <a:r>
              <a:rPr lang="nl-NL" dirty="0" err="1" smtClean="0"/>
              <a:t>pleasure</a:t>
            </a:r>
            <a:r>
              <a:rPr lang="nl-NL" dirty="0" smtClean="0"/>
              <a:t>)?</a:t>
            </a:r>
          </a:p>
          <a:p>
            <a:r>
              <a:rPr lang="nl-NL" dirty="0" err="1" smtClean="0"/>
              <a:t>Orang</a:t>
            </a:r>
            <a:r>
              <a:rPr lang="nl-NL" dirty="0" smtClean="0"/>
              <a:t> </a:t>
            </a:r>
            <a:r>
              <a:rPr lang="nl-NL" dirty="0" err="1" smtClean="0"/>
              <a:t>Belanda</a:t>
            </a:r>
            <a:r>
              <a:rPr lang="nl-NL" dirty="0" smtClean="0"/>
              <a:t>  </a:t>
            </a:r>
            <a:r>
              <a:rPr lang="nl-NL" dirty="0" err="1" smtClean="0"/>
              <a:t>tidak</a:t>
            </a:r>
            <a:r>
              <a:rPr lang="nl-NL" dirty="0" smtClean="0"/>
              <a:t> </a:t>
            </a:r>
            <a:r>
              <a:rPr lang="nl-NL" dirty="0" err="1" smtClean="0"/>
              <a:t>boleh</a:t>
            </a:r>
            <a:r>
              <a:rPr lang="nl-NL" dirty="0" smtClean="0"/>
              <a:t> </a:t>
            </a:r>
            <a:r>
              <a:rPr lang="nl-NL" dirty="0" err="1" smtClean="0"/>
              <a:t>kawin</a:t>
            </a:r>
            <a:r>
              <a:rPr lang="nl-NL" dirty="0" smtClean="0"/>
              <a:t> dg  </a:t>
            </a:r>
            <a:r>
              <a:rPr lang="nl-NL" dirty="0" err="1" smtClean="0"/>
              <a:t>pribumi</a:t>
            </a:r>
            <a:r>
              <a:rPr lang="nl-NL" dirty="0" smtClean="0"/>
              <a:t> (Islam)</a:t>
            </a:r>
          </a:p>
          <a:p>
            <a:r>
              <a:rPr lang="en-US" dirty="0" smtClean="0"/>
              <a:t>P</a:t>
            </a:r>
            <a:r>
              <a:rPr lang="nl-NL" dirty="0" err="1" smtClean="0"/>
              <a:t>egawai</a:t>
            </a:r>
            <a:r>
              <a:rPr lang="nl-NL" dirty="0" smtClean="0"/>
              <a:t> di </a:t>
            </a:r>
            <a:r>
              <a:rPr lang="nl-NL" dirty="0" err="1" smtClean="0"/>
              <a:t>perkebunan</a:t>
            </a:r>
            <a:r>
              <a:rPr lang="nl-NL" dirty="0" smtClean="0"/>
              <a:t> </a:t>
            </a:r>
            <a:r>
              <a:rPr lang="nl-NL" dirty="0" err="1" smtClean="0"/>
              <a:t>tdk</a:t>
            </a:r>
            <a:r>
              <a:rPr lang="nl-NL" dirty="0" smtClean="0"/>
              <a:t> </a:t>
            </a:r>
            <a:r>
              <a:rPr lang="nl-NL" dirty="0" err="1" smtClean="0"/>
              <a:t>semestinya</a:t>
            </a:r>
            <a:r>
              <a:rPr lang="nl-NL" dirty="0" smtClean="0"/>
              <a:t> </a:t>
            </a:r>
            <a:r>
              <a:rPr lang="nl-NL" dirty="0" err="1" smtClean="0"/>
              <a:t>kawin</a:t>
            </a:r>
            <a:r>
              <a:rPr lang="nl-NL" dirty="0" smtClean="0"/>
              <a:t> dg </a:t>
            </a:r>
            <a:r>
              <a:rPr lang="nl-NL" dirty="0" err="1" smtClean="0"/>
              <a:t>pribumi</a:t>
            </a:r>
            <a:endParaRPr lang="nl-NL" dirty="0" smtClean="0"/>
          </a:p>
          <a:p>
            <a:r>
              <a:rPr lang="nl-NL" dirty="0" err="1" smtClean="0"/>
              <a:t>Beberapa</a:t>
            </a:r>
            <a:r>
              <a:rPr lang="nl-NL" dirty="0" smtClean="0"/>
              <a:t> </a:t>
            </a:r>
            <a:r>
              <a:rPr lang="nl-NL" dirty="0" err="1" smtClean="0"/>
              <a:t>diantara</a:t>
            </a:r>
            <a:r>
              <a:rPr lang="nl-NL" dirty="0" smtClean="0"/>
              <a:t> </a:t>
            </a:r>
            <a:r>
              <a:rPr lang="nl-NL" dirty="0" err="1" smtClean="0"/>
              <a:t>nya</a:t>
            </a:r>
            <a:r>
              <a:rPr lang="nl-NL" dirty="0" smtClean="0"/>
              <a:t>/</a:t>
            </a:r>
            <a:r>
              <a:rPr lang="nl-NL" dirty="0" err="1" smtClean="0"/>
              <a:t>tuan</a:t>
            </a:r>
            <a:r>
              <a:rPr lang="nl-NL" dirty="0" smtClean="0"/>
              <a:t> </a:t>
            </a:r>
            <a:r>
              <a:rPr lang="nl-NL" dirty="0" err="1" smtClean="0"/>
              <a:t>sangat</a:t>
            </a:r>
            <a:r>
              <a:rPr lang="nl-NL" dirty="0" smtClean="0"/>
              <a:t> </a:t>
            </a:r>
            <a:r>
              <a:rPr lang="nl-NL" dirty="0" err="1" smtClean="0"/>
              <a:t>keras</a:t>
            </a:r>
            <a:r>
              <a:rPr lang="nl-NL" dirty="0" smtClean="0"/>
              <a:t> dan </a:t>
            </a:r>
            <a:r>
              <a:rPr lang="nl-NL" dirty="0" err="1" smtClean="0"/>
              <a:t>tidak</a:t>
            </a:r>
            <a:r>
              <a:rPr lang="nl-NL" dirty="0" smtClean="0"/>
              <a:t> </a:t>
            </a:r>
            <a:r>
              <a:rPr lang="nl-NL" dirty="0" err="1" smtClean="0"/>
              <a:t>peduli</a:t>
            </a:r>
            <a:endParaRPr lang="nl-NL" dirty="0" smtClean="0"/>
          </a:p>
          <a:p>
            <a:r>
              <a:rPr lang="nl-NL" dirty="0" err="1" smtClean="0"/>
              <a:t>Lainnya</a:t>
            </a:r>
            <a:r>
              <a:rPr lang="nl-NL" dirty="0" smtClean="0"/>
              <a:t> </a:t>
            </a:r>
            <a:r>
              <a:rPr lang="nl-NL" dirty="0" err="1" smtClean="0"/>
              <a:t>lembut</a:t>
            </a:r>
            <a:r>
              <a:rPr lang="nl-NL" dirty="0" smtClean="0"/>
              <a:t>/</a:t>
            </a:r>
            <a:r>
              <a:rPr lang="nl-NL" dirty="0" err="1" smtClean="0"/>
              <a:t>penuh</a:t>
            </a:r>
            <a:r>
              <a:rPr lang="nl-NL" dirty="0" smtClean="0"/>
              <a:t> </a:t>
            </a:r>
            <a:r>
              <a:rPr lang="nl-NL" dirty="0" err="1" smtClean="0"/>
              <a:t>cinta</a:t>
            </a:r>
            <a:r>
              <a:rPr lang="nl-NL" dirty="0" smtClean="0"/>
              <a:t> </a:t>
            </a:r>
            <a:r>
              <a:rPr lang="nl-NL" dirty="0" err="1" smtClean="0"/>
              <a:t>tapi</a:t>
            </a:r>
            <a:r>
              <a:rPr lang="nl-NL" dirty="0"/>
              <a:t> </a:t>
            </a:r>
            <a:r>
              <a:rPr lang="nl-NL" dirty="0" err="1"/>
              <a:t>p</a:t>
            </a:r>
            <a:r>
              <a:rPr lang="nl-NL" dirty="0" err="1" smtClean="0"/>
              <a:t>osisi</a:t>
            </a:r>
            <a:r>
              <a:rPr lang="nl-NL" dirty="0" smtClean="0"/>
              <a:t> </a:t>
            </a:r>
            <a:r>
              <a:rPr lang="nl-NL" dirty="0" err="1" smtClean="0"/>
              <a:t>nyai</a:t>
            </a:r>
            <a:r>
              <a:rPr lang="nl-NL" dirty="0" smtClean="0"/>
              <a:t> </a:t>
            </a:r>
            <a:r>
              <a:rPr lang="nl-NL" dirty="0" err="1" smtClean="0"/>
              <a:t>lemah</a:t>
            </a:r>
            <a:r>
              <a:rPr lang="nl-NL" dirty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nl-NL" dirty="0" smtClean="0"/>
              <a:t> </a:t>
            </a:r>
            <a:r>
              <a:rPr lang="nl-NL" dirty="0" err="1" smtClean="0"/>
              <a:t>Nyai</a:t>
            </a:r>
            <a:r>
              <a:rPr lang="nl-NL" dirty="0" smtClean="0"/>
              <a:t> </a:t>
            </a:r>
            <a:r>
              <a:rPr lang="nl-NL" dirty="0" err="1" smtClean="0"/>
              <a:t>Ontosoroh</a:t>
            </a:r>
            <a:endParaRPr lang="nl-NL" dirty="0" smtClean="0"/>
          </a:p>
          <a:p>
            <a:r>
              <a:rPr lang="nl-NL" dirty="0" err="1" smtClean="0"/>
              <a:t>Hubungan</a:t>
            </a:r>
            <a:r>
              <a:rPr lang="nl-NL" dirty="0" smtClean="0"/>
              <a:t> yang </a:t>
            </a:r>
            <a:r>
              <a:rPr lang="nl-NL" dirty="0" err="1" smtClean="0"/>
              <a:t>tidak</a:t>
            </a:r>
            <a:r>
              <a:rPr lang="nl-NL" dirty="0" smtClean="0"/>
              <a:t> </a:t>
            </a:r>
            <a:r>
              <a:rPr lang="nl-NL" dirty="0" err="1" smtClean="0"/>
              <a:t>setara</a:t>
            </a:r>
            <a:endParaRPr lang="nl-NL" dirty="0" smtClean="0"/>
          </a:p>
          <a:p>
            <a:r>
              <a:rPr lang="nl-NL" dirty="0" err="1" smtClean="0"/>
              <a:t>Tapi</a:t>
            </a:r>
            <a:r>
              <a:rPr lang="nl-NL" dirty="0" smtClean="0"/>
              <a:t>  </a:t>
            </a:r>
            <a:r>
              <a:rPr lang="nl-NL" dirty="0" err="1" smtClean="0"/>
              <a:t>ibu</a:t>
            </a:r>
            <a:r>
              <a:rPr lang="nl-NL" dirty="0"/>
              <a:t> </a:t>
            </a:r>
            <a:r>
              <a:rPr lang="nl-NL" dirty="0" smtClean="0"/>
              <a:t>Indo (oermoeder Indo’s), </a:t>
            </a:r>
            <a:r>
              <a:rPr lang="nl-NL" dirty="0" err="1" smtClean="0"/>
              <a:t>Eurasians</a:t>
            </a:r>
            <a:r>
              <a:rPr lang="nl-NL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dihormati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4198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Agama/</a:t>
            </a:r>
            <a:r>
              <a:rPr lang="nl-NL" dirty="0" err="1" smtClean="0"/>
              <a:t>kebudayaan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err="1" smtClean="0"/>
              <a:t>Perkawinan</a:t>
            </a:r>
            <a:r>
              <a:rPr lang="nl-NL" dirty="0" smtClean="0"/>
              <a:t> </a:t>
            </a:r>
            <a:r>
              <a:rPr lang="nl-NL" dirty="0" err="1" smtClean="0"/>
              <a:t>paksa</a:t>
            </a:r>
            <a:r>
              <a:rPr lang="nl-NL" dirty="0" smtClean="0"/>
              <a:t> dan di </a:t>
            </a:r>
            <a:r>
              <a:rPr lang="nl-NL" dirty="0" err="1" smtClean="0"/>
              <a:t>bawah</a:t>
            </a:r>
            <a:r>
              <a:rPr lang="nl-NL" dirty="0" smtClean="0"/>
              <a:t> </a:t>
            </a:r>
            <a:r>
              <a:rPr lang="nl-NL" dirty="0" err="1" smtClean="0"/>
              <a:t>umur</a:t>
            </a:r>
            <a:r>
              <a:rPr lang="nl-NL" dirty="0" smtClean="0"/>
              <a:t>: </a:t>
            </a:r>
            <a:r>
              <a:rPr lang="nl-NL" dirty="0" err="1" smtClean="0"/>
              <a:t>sekarang</a:t>
            </a:r>
            <a:r>
              <a:rPr lang="nl-NL" dirty="0" smtClean="0"/>
              <a:t> </a:t>
            </a:r>
            <a:r>
              <a:rPr lang="nl-NL" dirty="0" err="1" smtClean="0"/>
              <a:t>statutory</a:t>
            </a:r>
            <a:r>
              <a:rPr lang="nl-NL" dirty="0" smtClean="0"/>
              <a:t> </a:t>
            </a:r>
            <a:r>
              <a:rPr lang="nl-NL" dirty="0" err="1" smtClean="0"/>
              <a:t>rape</a:t>
            </a:r>
            <a:endParaRPr lang="nl-NL" dirty="0" smtClean="0"/>
          </a:p>
          <a:p>
            <a:r>
              <a:rPr lang="nl-NL" dirty="0" err="1" smtClean="0"/>
              <a:t>Poligini</a:t>
            </a:r>
            <a:endParaRPr lang="nl-NL" dirty="0" smtClean="0"/>
          </a:p>
          <a:p>
            <a:r>
              <a:rPr lang="nl-NL" dirty="0" err="1" smtClean="0"/>
              <a:t>Reog</a:t>
            </a:r>
            <a:r>
              <a:rPr lang="nl-NL" dirty="0" smtClean="0"/>
              <a:t>: </a:t>
            </a:r>
            <a:r>
              <a:rPr lang="nl-NL" dirty="0" err="1" smtClean="0"/>
              <a:t>warok</a:t>
            </a:r>
            <a:r>
              <a:rPr lang="nl-NL" dirty="0" smtClean="0"/>
              <a:t>- </a:t>
            </a:r>
            <a:r>
              <a:rPr lang="nl-NL" dirty="0" err="1" smtClean="0"/>
              <a:t>gemblak</a:t>
            </a:r>
            <a:r>
              <a:rPr lang="nl-NL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nl-NL" dirty="0" smtClean="0"/>
              <a:t> boy-</a:t>
            </a:r>
            <a:r>
              <a:rPr lang="nl-NL" dirty="0" err="1" smtClean="0"/>
              <a:t>wives</a:t>
            </a:r>
            <a:endParaRPr lang="nl-NL" dirty="0" smtClean="0"/>
          </a:p>
          <a:p>
            <a:r>
              <a:rPr lang="nl-NL" dirty="0" err="1" smtClean="0"/>
              <a:t>Lagi</a:t>
            </a:r>
            <a:r>
              <a:rPr lang="nl-NL" dirty="0" smtClean="0"/>
              <a:t>: </a:t>
            </a:r>
            <a:r>
              <a:rPr lang="nl-NL" dirty="0" err="1" smtClean="0"/>
              <a:t>guru</a:t>
            </a:r>
            <a:r>
              <a:rPr lang="nl-NL" dirty="0" smtClean="0"/>
              <a:t> </a:t>
            </a:r>
            <a:r>
              <a:rPr lang="nl-NL" dirty="0" err="1" smtClean="0"/>
              <a:t>dgn</a:t>
            </a:r>
            <a:r>
              <a:rPr lang="nl-NL" dirty="0" smtClean="0"/>
              <a:t> </a:t>
            </a:r>
            <a:r>
              <a:rPr lang="nl-NL" dirty="0" err="1" smtClean="0"/>
              <a:t>anak</a:t>
            </a:r>
            <a:r>
              <a:rPr lang="nl-NL" dirty="0" smtClean="0"/>
              <a:t> </a:t>
            </a:r>
            <a:r>
              <a:rPr lang="nl-NL" dirty="0" err="1" smtClean="0"/>
              <a:t>buahnya</a:t>
            </a:r>
            <a:r>
              <a:rPr lang="nl-NL" dirty="0" smtClean="0"/>
              <a:t>, </a:t>
            </a:r>
            <a:r>
              <a:rPr lang="nl-NL" dirty="0" err="1" smtClean="0"/>
              <a:t>aspek</a:t>
            </a:r>
            <a:r>
              <a:rPr lang="nl-NL" dirty="0" smtClean="0"/>
              <a:t> spiritual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55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GEMBLAK</a:t>
            </a:r>
            <a:endParaRPr lang="en-US" dirty="0"/>
          </a:p>
        </p:txBody>
      </p:sp>
      <p:pic>
        <p:nvPicPr>
          <p:cNvPr id="4" name="Content Placeholder 3" descr="Gembla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3" b="85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5342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Agama 2: </a:t>
            </a:r>
            <a:r>
              <a:rPr lang="nl-NL" dirty="0" err="1" smtClean="0"/>
              <a:t>Mairil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err="1" smtClean="0"/>
              <a:t>Perkosaan</a:t>
            </a:r>
            <a:r>
              <a:rPr lang="nl-NL" dirty="0" smtClean="0"/>
              <a:t> </a:t>
            </a:r>
            <a:r>
              <a:rPr lang="nl-NL" dirty="0" err="1" smtClean="0"/>
              <a:t>atau</a:t>
            </a:r>
            <a:r>
              <a:rPr lang="nl-NL" dirty="0" smtClean="0"/>
              <a:t> </a:t>
            </a:r>
            <a:r>
              <a:rPr lang="nl-NL" dirty="0" err="1" smtClean="0"/>
              <a:t>cinta</a:t>
            </a:r>
            <a:r>
              <a:rPr lang="nl-NL" dirty="0" smtClean="0"/>
              <a:t>?</a:t>
            </a:r>
          </a:p>
          <a:p>
            <a:r>
              <a:rPr lang="nl-NL" dirty="0" err="1" smtClean="0"/>
              <a:t>Diterima</a:t>
            </a:r>
            <a:r>
              <a:rPr lang="nl-NL" dirty="0" smtClean="0"/>
              <a:t> di </a:t>
            </a:r>
            <a:r>
              <a:rPr lang="nl-NL" dirty="0" err="1" smtClean="0"/>
              <a:t>bbrp</a:t>
            </a:r>
            <a:r>
              <a:rPr lang="nl-NL" dirty="0" smtClean="0"/>
              <a:t> </a:t>
            </a:r>
            <a:r>
              <a:rPr lang="nl-NL" dirty="0" err="1" smtClean="0"/>
              <a:t>pesantren</a:t>
            </a:r>
            <a:r>
              <a:rPr lang="nl-NL" dirty="0" smtClean="0"/>
              <a:t> </a:t>
            </a:r>
            <a:r>
              <a:rPr lang="nl-NL" dirty="0" err="1" smtClean="0"/>
              <a:t>sebagai</a:t>
            </a:r>
            <a:r>
              <a:rPr lang="nl-NL" dirty="0" smtClean="0"/>
              <a:t> ‘’</a:t>
            </a:r>
            <a:r>
              <a:rPr lang="nl-NL" dirty="0" err="1" smtClean="0"/>
              <a:t>normal</a:t>
            </a:r>
            <a:r>
              <a:rPr lang="nl-NL" dirty="0" smtClean="0"/>
              <a:t>’’, </a:t>
            </a:r>
            <a:r>
              <a:rPr lang="nl-NL" dirty="0" err="1" smtClean="0"/>
              <a:t>antara</a:t>
            </a:r>
            <a:r>
              <a:rPr lang="nl-NL" dirty="0" smtClean="0"/>
              <a:t> guru2 dan </a:t>
            </a:r>
            <a:r>
              <a:rPr lang="nl-NL" dirty="0" err="1" smtClean="0"/>
              <a:t>muridnya</a:t>
            </a:r>
            <a:r>
              <a:rPr lang="nl-NL" dirty="0" smtClean="0"/>
              <a:t> – </a:t>
            </a:r>
            <a:r>
              <a:rPr lang="nl-NL" dirty="0" err="1" smtClean="0"/>
              <a:t>intercrural</a:t>
            </a:r>
            <a:r>
              <a:rPr lang="nl-NL" dirty="0" smtClean="0"/>
              <a:t> – di </a:t>
            </a:r>
            <a:r>
              <a:rPr lang="nl-NL" dirty="0" err="1" smtClean="0"/>
              <a:t>antara</a:t>
            </a:r>
            <a:r>
              <a:rPr lang="nl-NL" dirty="0" smtClean="0"/>
              <a:t> </a:t>
            </a:r>
            <a:r>
              <a:rPr lang="nl-NL" dirty="0" err="1" smtClean="0"/>
              <a:t>paha</a:t>
            </a:r>
            <a:r>
              <a:rPr lang="nl-NL" dirty="0" smtClean="0"/>
              <a:t> – </a:t>
            </a:r>
            <a:r>
              <a:rPr lang="nl-NL" dirty="0" err="1" smtClean="0"/>
              <a:t>tidak</a:t>
            </a:r>
            <a:r>
              <a:rPr lang="nl-NL" dirty="0" smtClean="0"/>
              <a:t> </a:t>
            </a:r>
            <a:r>
              <a:rPr lang="nl-NL" dirty="0" err="1" smtClean="0"/>
              <a:t>dianggap</a:t>
            </a:r>
            <a:r>
              <a:rPr lang="nl-NL" dirty="0" smtClean="0"/>
              <a:t> </a:t>
            </a:r>
            <a:r>
              <a:rPr lang="nl-NL" dirty="0" err="1" smtClean="0"/>
              <a:t>sbg</a:t>
            </a:r>
            <a:r>
              <a:rPr lang="nl-NL" dirty="0" smtClean="0"/>
              <a:t> </a:t>
            </a:r>
            <a:r>
              <a:rPr lang="nl-NL" dirty="0" err="1" smtClean="0"/>
              <a:t>liwath</a:t>
            </a:r>
            <a:r>
              <a:rPr lang="nl-NL" dirty="0" smtClean="0"/>
              <a:t> (</a:t>
            </a:r>
            <a:r>
              <a:rPr lang="nl-NL" dirty="0" err="1" smtClean="0"/>
              <a:t>sodomi</a:t>
            </a:r>
            <a:r>
              <a:rPr lang="nl-NL" dirty="0" smtClean="0"/>
              <a:t>)</a:t>
            </a:r>
          </a:p>
          <a:p>
            <a:r>
              <a:rPr lang="nl-NL" dirty="0" err="1" smtClean="0"/>
              <a:t>Tapi</a:t>
            </a:r>
            <a:r>
              <a:rPr lang="nl-NL" dirty="0" smtClean="0"/>
              <a:t> </a:t>
            </a:r>
            <a:r>
              <a:rPr lang="nl-NL" dirty="0" err="1" smtClean="0"/>
              <a:t>ada</a:t>
            </a:r>
            <a:r>
              <a:rPr lang="nl-NL" dirty="0" smtClean="0"/>
              <a:t> </a:t>
            </a:r>
            <a:r>
              <a:rPr lang="nl-NL" dirty="0" err="1" smtClean="0"/>
              <a:t>beberapa</a:t>
            </a:r>
            <a:r>
              <a:rPr lang="nl-NL" dirty="0" smtClean="0"/>
              <a:t> </a:t>
            </a:r>
            <a:r>
              <a:rPr lang="nl-NL" dirty="0" err="1" smtClean="0"/>
              <a:t>kasus</a:t>
            </a:r>
            <a:r>
              <a:rPr lang="nl-NL" dirty="0" smtClean="0"/>
              <a:t>  HIV/AIDS</a:t>
            </a:r>
          </a:p>
          <a:p>
            <a:r>
              <a:rPr lang="nl-NL" dirty="0" err="1" smtClean="0"/>
              <a:t>Juga</a:t>
            </a:r>
            <a:r>
              <a:rPr lang="nl-NL" dirty="0" smtClean="0"/>
              <a:t> </a:t>
            </a:r>
            <a:r>
              <a:rPr lang="nl-NL" dirty="0" err="1" smtClean="0"/>
              <a:t>antara</a:t>
            </a:r>
            <a:r>
              <a:rPr lang="nl-NL" dirty="0" smtClean="0"/>
              <a:t> </a:t>
            </a:r>
            <a:r>
              <a:rPr lang="nl-NL" dirty="0" err="1" smtClean="0"/>
              <a:t>kyai</a:t>
            </a:r>
            <a:r>
              <a:rPr lang="nl-NL" dirty="0" smtClean="0"/>
              <a:t>  - </a:t>
            </a:r>
            <a:r>
              <a:rPr lang="nl-NL" dirty="0" err="1" smtClean="0"/>
              <a:t>santri</a:t>
            </a:r>
            <a:r>
              <a:rPr lang="nl-NL" dirty="0" smtClean="0"/>
              <a:t>  </a:t>
            </a:r>
            <a:r>
              <a:rPr lang="en-US" dirty="0" smtClean="0">
                <a:sym typeface="Wingdings"/>
              </a:rPr>
              <a:t></a:t>
            </a:r>
            <a:r>
              <a:rPr lang="nl-NL" dirty="0" smtClean="0"/>
              <a:t> </a:t>
            </a:r>
            <a:r>
              <a:rPr lang="nl-NL" dirty="0" err="1" smtClean="0"/>
              <a:t>hubungan</a:t>
            </a:r>
            <a:r>
              <a:rPr lang="nl-NL" dirty="0" smtClean="0"/>
              <a:t> </a:t>
            </a:r>
            <a:r>
              <a:rPr lang="nl-NL" dirty="0" err="1" smtClean="0"/>
              <a:t>terpaksa</a:t>
            </a:r>
            <a:r>
              <a:rPr lang="nl-NL" dirty="0" smtClean="0"/>
              <a:t>?</a:t>
            </a:r>
          </a:p>
          <a:p>
            <a:r>
              <a:rPr lang="nl-NL" dirty="0" err="1" smtClean="0"/>
              <a:t>Beberapa</a:t>
            </a:r>
            <a:r>
              <a:rPr lang="nl-NL" dirty="0" smtClean="0"/>
              <a:t> </a:t>
            </a:r>
            <a:r>
              <a:rPr lang="nl-NL" dirty="0" err="1" smtClean="0"/>
              <a:t>santri</a:t>
            </a:r>
            <a:r>
              <a:rPr lang="nl-NL" dirty="0" smtClean="0"/>
              <a:t> trauma besar</a:t>
            </a:r>
          </a:p>
          <a:p>
            <a:r>
              <a:rPr lang="nl-NL" dirty="0" err="1" smtClean="0"/>
              <a:t>Hubungan</a:t>
            </a:r>
            <a:r>
              <a:rPr lang="nl-NL" dirty="0" smtClean="0"/>
              <a:t> </a:t>
            </a:r>
            <a:r>
              <a:rPr lang="nl-NL" dirty="0" err="1" smtClean="0"/>
              <a:t>kuasa</a:t>
            </a:r>
            <a:r>
              <a:rPr lang="nl-NL" dirty="0" smtClean="0"/>
              <a:t> </a:t>
            </a:r>
            <a:r>
              <a:rPr lang="nl-NL" dirty="0" err="1" smtClean="0"/>
              <a:t>antara</a:t>
            </a:r>
            <a:r>
              <a:rPr lang="nl-NL" dirty="0" smtClean="0"/>
              <a:t> </a:t>
            </a:r>
            <a:r>
              <a:rPr lang="nl-NL" dirty="0" err="1" smtClean="0"/>
              <a:t>kyai</a:t>
            </a:r>
            <a:r>
              <a:rPr lang="nl-NL" dirty="0" smtClean="0"/>
              <a:t> dan </a:t>
            </a:r>
            <a:r>
              <a:rPr lang="nl-NL" dirty="0" err="1" smtClean="0"/>
              <a:t>santri</a:t>
            </a:r>
            <a:r>
              <a:rPr lang="nl-NL" dirty="0" smtClean="0"/>
              <a:t> </a:t>
            </a:r>
            <a:r>
              <a:rPr lang="nl-NL" dirty="0" err="1" smtClean="0"/>
              <a:t>muda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15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Symbolic</a:t>
            </a:r>
            <a:r>
              <a:rPr lang="nl-NL" dirty="0" smtClean="0"/>
              <a:t> </a:t>
            </a:r>
            <a:r>
              <a:rPr lang="nl-NL" dirty="0" err="1"/>
              <a:t>V</a:t>
            </a:r>
            <a:r>
              <a:rPr lang="nl-NL" dirty="0" err="1" smtClean="0"/>
              <a:t>iolence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Di </a:t>
            </a:r>
            <a:r>
              <a:rPr lang="nl-NL" dirty="0" err="1" smtClean="0"/>
              <a:t>banyak</a:t>
            </a:r>
            <a:r>
              <a:rPr lang="nl-NL" dirty="0" smtClean="0"/>
              <a:t> </a:t>
            </a:r>
            <a:r>
              <a:rPr lang="nl-NL" dirty="0" err="1" smtClean="0"/>
              <a:t>kasus</a:t>
            </a:r>
            <a:r>
              <a:rPr lang="nl-NL" dirty="0" smtClean="0"/>
              <a:t> </a:t>
            </a:r>
            <a:r>
              <a:rPr lang="nl-NL" dirty="0" err="1" smtClean="0"/>
              <a:t>gadis</a:t>
            </a:r>
            <a:r>
              <a:rPr lang="nl-NL" dirty="0" smtClean="0"/>
              <a:t> </a:t>
            </a:r>
            <a:r>
              <a:rPr lang="nl-NL" dirty="0" err="1" smtClean="0"/>
              <a:t>atau</a:t>
            </a:r>
            <a:r>
              <a:rPr lang="nl-NL" dirty="0" smtClean="0"/>
              <a:t> </a:t>
            </a:r>
            <a:r>
              <a:rPr lang="nl-NL" dirty="0" err="1" smtClean="0"/>
              <a:t>laki</a:t>
            </a:r>
            <a:r>
              <a:rPr lang="en-US" dirty="0" smtClean="0"/>
              <a:t>–</a:t>
            </a:r>
            <a:r>
              <a:rPr lang="nl-NL" dirty="0" err="1" smtClean="0"/>
              <a:t>laki</a:t>
            </a:r>
            <a:r>
              <a:rPr lang="nl-NL" dirty="0" smtClean="0"/>
              <a:t>  </a:t>
            </a:r>
            <a:r>
              <a:rPr lang="nl-NL" dirty="0" err="1" smtClean="0"/>
              <a:t>yg</a:t>
            </a:r>
            <a:r>
              <a:rPr lang="nl-NL" dirty="0" smtClean="0"/>
              <a:t> </a:t>
            </a:r>
            <a:r>
              <a:rPr lang="nl-NL" dirty="0" err="1" smtClean="0"/>
              <a:t>diambil</a:t>
            </a:r>
            <a:r>
              <a:rPr lang="nl-NL" dirty="0" smtClean="0"/>
              <a:t> </a:t>
            </a:r>
            <a:r>
              <a:rPr lang="nl-NL" dirty="0" err="1" smtClean="0"/>
              <a:t>sebagai</a:t>
            </a:r>
            <a:r>
              <a:rPr lang="nl-NL" dirty="0" smtClean="0"/>
              <a:t>  </a:t>
            </a:r>
            <a:r>
              <a:rPr lang="nl-NL" dirty="0" err="1" smtClean="0"/>
              <a:t>obyek</a:t>
            </a:r>
            <a:r>
              <a:rPr lang="nl-NL" dirty="0" smtClean="0"/>
              <a:t> </a:t>
            </a:r>
            <a:r>
              <a:rPr lang="nl-NL" dirty="0" err="1" smtClean="0"/>
              <a:t>seksual</a:t>
            </a:r>
            <a:r>
              <a:rPr lang="nl-NL" dirty="0" smtClean="0"/>
              <a:t> – </a:t>
            </a:r>
            <a:r>
              <a:rPr lang="nl-NL" dirty="0" err="1" smtClean="0"/>
              <a:t>hubungan</a:t>
            </a:r>
            <a:r>
              <a:rPr lang="nl-NL" dirty="0" smtClean="0"/>
              <a:t> </a:t>
            </a:r>
            <a:r>
              <a:rPr lang="nl-NL" dirty="0" err="1" smtClean="0"/>
              <a:t>kuasa</a:t>
            </a:r>
            <a:r>
              <a:rPr lang="nl-NL" dirty="0" smtClean="0"/>
              <a:t>, </a:t>
            </a:r>
            <a:r>
              <a:rPr lang="nl-NL" dirty="0" err="1" smtClean="0"/>
              <a:t>tapi</a:t>
            </a:r>
            <a:r>
              <a:rPr lang="nl-NL" dirty="0" smtClean="0"/>
              <a:t> </a:t>
            </a:r>
            <a:r>
              <a:rPr lang="nl-NL" dirty="0" err="1" smtClean="0"/>
              <a:t>dianggap</a:t>
            </a:r>
            <a:r>
              <a:rPr lang="nl-NL" dirty="0" smtClean="0"/>
              <a:t> ‘’</a:t>
            </a:r>
            <a:r>
              <a:rPr lang="nl-NL" dirty="0" err="1" smtClean="0"/>
              <a:t>normal</a:t>
            </a:r>
            <a:r>
              <a:rPr lang="nl-NL" dirty="0" smtClean="0"/>
              <a:t>’’ </a:t>
            </a:r>
            <a:r>
              <a:rPr lang="nl-NL" dirty="0" err="1" smtClean="0"/>
              <a:t>atau</a:t>
            </a:r>
            <a:r>
              <a:rPr lang="nl-NL" dirty="0" smtClean="0"/>
              <a:t> </a:t>
            </a:r>
            <a:r>
              <a:rPr lang="nl-NL" dirty="0" err="1" smtClean="0"/>
              <a:t>malah</a:t>
            </a:r>
            <a:r>
              <a:rPr lang="nl-NL" dirty="0" smtClean="0"/>
              <a:t> </a:t>
            </a:r>
            <a:r>
              <a:rPr lang="nl-NL" dirty="0" err="1" smtClean="0"/>
              <a:t>sebagai</a:t>
            </a:r>
            <a:r>
              <a:rPr lang="nl-NL" dirty="0" smtClean="0"/>
              <a:t> ‘’</a:t>
            </a:r>
            <a:r>
              <a:rPr lang="nl-NL" dirty="0" err="1" smtClean="0"/>
              <a:t>kehormatan</a:t>
            </a:r>
            <a:r>
              <a:rPr lang="nl-NL" dirty="0" smtClean="0"/>
              <a:t>’’ </a:t>
            </a:r>
          </a:p>
          <a:p>
            <a:r>
              <a:rPr lang="nl-NL" dirty="0" err="1" smtClean="0"/>
              <a:t>Bisa</a:t>
            </a:r>
            <a:r>
              <a:rPr lang="nl-NL" dirty="0" smtClean="0"/>
              <a:t> </a:t>
            </a:r>
            <a:r>
              <a:rPr lang="nl-NL" dirty="0" err="1"/>
              <a:t>a</a:t>
            </a:r>
            <a:r>
              <a:rPr lang="nl-NL" dirty="0" err="1" smtClean="0"/>
              <a:t>da</a:t>
            </a:r>
            <a:r>
              <a:rPr lang="nl-NL" dirty="0" smtClean="0"/>
              <a:t> </a:t>
            </a:r>
            <a:r>
              <a:rPr lang="nl-NL" dirty="0" err="1" smtClean="0"/>
              <a:t>kebanggaan</a:t>
            </a:r>
            <a:r>
              <a:rPr lang="nl-NL" dirty="0" smtClean="0"/>
              <a:t>: support </a:t>
            </a:r>
            <a:r>
              <a:rPr lang="nl-NL" dirty="0" err="1" smtClean="0"/>
              <a:t>keluarga</a:t>
            </a:r>
            <a:r>
              <a:rPr lang="nl-NL" dirty="0" smtClean="0"/>
              <a:t>, </a:t>
            </a:r>
            <a:r>
              <a:rPr lang="nl-NL" dirty="0" err="1" smtClean="0"/>
              <a:t>orangtuanya</a:t>
            </a:r>
            <a:r>
              <a:rPr lang="nl-NL" dirty="0" smtClean="0"/>
              <a:t> </a:t>
            </a:r>
            <a:r>
              <a:rPr lang="nl-NL" dirty="0" err="1" smtClean="0"/>
              <a:t>bangga</a:t>
            </a:r>
            <a:r>
              <a:rPr lang="nl-NL" dirty="0" smtClean="0"/>
              <a:t>, </a:t>
            </a:r>
            <a:r>
              <a:rPr lang="nl-NL" dirty="0" err="1" smtClean="0"/>
              <a:t>atau</a:t>
            </a:r>
            <a:r>
              <a:rPr lang="nl-NL" dirty="0" smtClean="0"/>
              <a:t> </a:t>
            </a:r>
            <a:r>
              <a:rPr lang="nl-NL" dirty="0" err="1" smtClean="0"/>
              <a:t>menjadi</a:t>
            </a:r>
            <a:r>
              <a:rPr lang="nl-NL" dirty="0" smtClean="0"/>
              <a:t> </a:t>
            </a:r>
            <a:r>
              <a:rPr lang="nl-NL" dirty="0" err="1" smtClean="0"/>
              <a:t>ibu</a:t>
            </a:r>
            <a:r>
              <a:rPr lang="nl-NL" dirty="0" smtClean="0"/>
              <a:t> </a:t>
            </a:r>
            <a:r>
              <a:rPr lang="nl-NL" dirty="0" err="1" smtClean="0"/>
              <a:t>anak</a:t>
            </a:r>
            <a:r>
              <a:rPr lang="nl-NL" dirty="0" smtClean="0"/>
              <a:t> </a:t>
            </a:r>
            <a:r>
              <a:rPr lang="nl-NL" dirty="0" err="1" smtClean="0"/>
              <a:t>laki</a:t>
            </a:r>
            <a:r>
              <a:rPr lang="nl-NL" dirty="0" smtClean="0"/>
              <a:t> </a:t>
            </a:r>
            <a:r>
              <a:rPr lang="nl-NL" dirty="0" err="1" smtClean="0"/>
              <a:t>raja</a:t>
            </a:r>
            <a:r>
              <a:rPr lang="nl-NL" dirty="0" smtClean="0"/>
              <a:t>/</a:t>
            </a:r>
            <a:r>
              <a:rPr lang="nl-NL" dirty="0" err="1" smtClean="0"/>
              <a:t>keturunan</a:t>
            </a:r>
            <a:r>
              <a:rPr lang="nl-NL" dirty="0" smtClean="0"/>
              <a:t> </a:t>
            </a:r>
            <a:r>
              <a:rPr lang="nl-NL" dirty="0" err="1" smtClean="0"/>
              <a:t>darah</a:t>
            </a:r>
            <a:r>
              <a:rPr lang="nl-NL" dirty="0" smtClean="0"/>
              <a:t> </a:t>
            </a:r>
            <a:r>
              <a:rPr lang="nl-NL" dirty="0" err="1" smtClean="0"/>
              <a:t>biru</a:t>
            </a:r>
            <a:r>
              <a:rPr lang="nl-NL" dirty="0" smtClean="0"/>
              <a:t> </a:t>
            </a:r>
            <a:r>
              <a:rPr lang="nl-NL" dirty="0" err="1" smtClean="0"/>
              <a:t>kyai</a:t>
            </a:r>
            <a:endParaRPr lang="nl-NL" dirty="0" smtClean="0"/>
          </a:p>
          <a:p>
            <a:r>
              <a:rPr lang="nl-NL" dirty="0" err="1" smtClean="0"/>
              <a:t>Maka</a:t>
            </a:r>
            <a:r>
              <a:rPr lang="nl-NL" dirty="0" smtClean="0"/>
              <a:t> </a:t>
            </a:r>
            <a:r>
              <a:rPr lang="nl-NL" dirty="0" err="1" smtClean="0"/>
              <a:t>aspek</a:t>
            </a:r>
            <a:r>
              <a:rPr lang="nl-NL" dirty="0" smtClean="0"/>
              <a:t> </a:t>
            </a:r>
            <a:r>
              <a:rPr lang="nl-NL" dirty="0" err="1" smtClean="0"/>
              <a:t>kekerasan</a:t>
            </a:r>
            <a:r>
              <a:rPr lang="nl-NL" dirty="0" smtClean="0"/>
              <a:t> </a:t>
            </a:r>
            <a:r>
              <a:rPr lang="nl-NL" dirty="0" err="1" smtClean="0"/>
              <a:t>tidak</a:t>
            </a:r>
            <a:r>
              <a:rPr lang="nl-NL" dirty="0" smtClean="0"/>
              <a:t> </a:t>
            </a:r>
            <a:r>
              <a:rPr lang="nl-NL" dirty="0" err="1" smtClean="0"/>
              <a:t>selalu</a:t>
            </a:r>
            <a:r>
              <a:rPr lang="nl-NL" dirty="0" smtClean="0"/>
              <a:t> </a:t>
            </a:r>
            <a:r>
              <a:rPr lang="nl-NL" dirty="0" err="1" smtClean="0"/>
              <a:t>dirasakan</a:t>
            </a:r>
            <a:r>
              <a:rPr lang="nl-NL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nl-NL" dirty="0" smtClean="0"/>
              <a:t> </a:t>
            </a:r>
            <a:r>
              <a:rPr lang="nl-NL" dirty="0" err="1" smtClean="0"/>
              <a:t>kekerasan</a:t>
            </a:r>
            <a:r>
              <a:rPr lang="nl-NL" dirty="0" smtClean="0"/>
              <a:t> </a:t>
            </a:r>
            <a:r>
              <a:rPr lang="nl-NL" dirty="0" err="1" smtClean="0"/>
              <a:t>symbolis</a:t>
            </a:r>
            <a:endParaRPr lang="nl-NL" dirty="0" smtClean="0"/>
          </a:p>
          <a:p>
            <a:r>
              <a:rPr lang="nl-NL" dirty="0" err="1" smtClean="0"/>
              <a:t>Berjuang</a:t>
            </a:r>
            <a:r>
              <a:rPr lang="nl-NL" dirty="0" smtClean="0"/>
              <a:t> </a:t>
            </a:r>
            <a:r>
              <a:rPr lang="nl-NL" dirty="0" err="1" smtClean="0"/>
              <a:t>utk</a:t>
            </a:r>
            <a:r>
              <a:rPr lang="nl-NL" dirty="0" smtClean="0"/>
              <a:t> </a:t>
            </a:r>
            <a:r>
              <a:rPr lang="nl-NL" dirty="0" err="1" smtClean="0"/>
              <a:t>kebebasan</a:t>
            </a:r>
            <a:r>
              <a:rPr lang="nl-NL" dirty="0" smtClean="0"/>
              <a:t> (</a:t>
            </a:r>
            <a:r>
              <a:rPr lang="nl-NL" dirty="0" err="1" smtClean="0"/>
              <a:t>otonomi</a:t>
            </a:r>
            <a:r>
              <a:rPr lang="nl-NL" dirty="0" smtClean="0"/>
              <a:t> </a:t>
            </a:r>
            <a:r>
              <a:rPr lang="nl-NL" dirty="0" err="1" smtClean="0"/>
              <a:t>tubuh</a:t>
            </a:r>
            <a:r>
              <a:rPr lang="nl-NL" dirty="0" smtClean="0"/>
              <a:t>) </a:t>
            </a:r>
            <a:r>
              <a:rPr lang="nl-NL" dirty="0" err="1" smtClean="0"/>
              <a:t>dianggap</a:t>
            </a:r>
            <a:r>
              <a:rPr lang="nl-NL" dirty="0" smtClean="0"/>
              <a:t> </a:t>
            </a:r>
            <a:r>
              <a:rPr lang="nl-NL" dirty="0" err="1" smtClean="0"/>
              <a:t>kurang</a:t>
            </a:r>
            <a:r>
              <a:rPr lang="nl-NL" dirty="0" smtClean="0"/>
              <a:t> </a:t>
            </a:r>
            <a:r>
              <a:rPr lang="nl-NL" dirty="0" err="1" smtClean="0"/>
              <a:t>bermoral</a:t>
            </a:r>
            <a:endParaRPr lang="nl-N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3620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775</Words>
  <Application>Microsoft Office PowerPoint</Application>
  <PresentationFormat>Diavoorstelling (4:3)</PresentationFormat>
  <Paragraphs>109</Paragraphs>
  <Slides>19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Kantoorthema</vt:lpstr>
      <vt:lpstr>Perkosaan, kekuasaan, pemberdayaan di Indonesia</vt:lpstr>
      <vt:lpstr>Perkosaan atau consensual relationship?</vt:lpstr>
      <vt:lpstr>struktur</vt:lpstr>
      <vt:lpstr>Sejarah</vt:lpstr>
      <vt:lpstr>Sejarah 2</vt:lpstr>
      <vt:lpstr>Agama/kebudayaan</vt:lpstr>
      <vt:lpstr>GEMBLAK</vt:lpstr>
      <vt:lpstr>Agama 2: Mairil</vt:lpstr>
      <vt:lpstr>Symbolic Violence</vt:lpstr>
      <vt:lpstr>Gerakan perempuan Indonesia</vt:lpstr>
      <vt:lpstr>PowerPoint-presentatie</vt:lpstr>
      <vt:lpstr>Pemberdayaan </vt:lpstr>
      <vt:lpstr>Konteks kultural SS</vt:lpstr>
      <vt:lpstr>Konteks cultural RW</vt:lpstr>
      <vt:lpstr>PowerPoint-presentatie</vt:lpstr>
      <vt:lpstr>PowerPoint-presentatie</vt:lpstr>
      <vt:lpstr>PowerPoint-presentatie</vt:lpstr>
      <vt:lpstr>Agency RW?</vt:lpstr>
      <vt:lpstr>END NOTE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Pemerkosaan, kekuasaan, agency perempuan di Indonesia</dc:title>
  <dc:creator>Saskia</dc:creator>
  <cp:lastModifiedBy>Saskia</cp:lastModifiedBy>
  <cp:revision>25</cp:revision>
  <dcterms:created xsi:type="dcterms:W3CDTF">2014-01-19T01:21:32Z</dcterms:created>
  <dcterms:modified xsi:type="dcterms:W3CDTF">2014-01-22T14:32:05Z</dcterms:modified>
</cp:coreProperties>
</file>